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 id="2147483747" r:id="rId5"/>
    <p:sldMasterId id="2147483759" r:id="rId6"/>
    <p:sldMasterId id="2147483786" r:id="rId7"/>
  </p:sldMasterIdLst>
  <p:notesMasterIdLst>
    <p:notesMasterId r:id="rId46"/>
  </p:notesMasterIdLst>
  <p:handoutMasterIdLst>
    <p:handoutMasterId r:id="rId47"/>
  </p:handoutMasterIdLst>
  <p:sldIdLst>
    <p:sldId id="2147471664" r:id="rId8"/>
    <p:sldId id="278" r:id="rId9"/>
    <p:sldId id="2147472699" r:id="rId10"/>
    <p:sldId id="331" r:id="rId11"/>
    <p:sldId id="333" r:id="rId12"/>
    <p:sldId id="270" r:id="rId13"/>
    <p:sldId id="300" r:id="rId14"/>
    <p:sldId id="322" r:id="rId15"/>
    <p:sldId id="323" r:id="rId16"/>
    <p:sldId id="329" r:id="rId17"/>
    <p:sldId id="318" r:id="rId18"/>
    <p:sldId id="330" r:id="rId19"/>
    <p:sldId id="321" r:id="rId20"/>
    <p:sldId id="327" r:id="rId21"/>
    <p:sldId id="281" r:id="rId22"/>
    <p:sldId id="335" r:id="rId23"/>
    <p:sldId id="336" r:id="rId24"/>
    <p:sldId id="337" r:id="rId25"/>
    <p:sldId id="2147472700" r:id="rId26"/>
    <p:sldId id="334" r:id="rId27"/>
    <p:sldId id="338" r:id="rId28"/>
    <p:sldId id="326" r:id="rId29"/>
    <p:sldId id="325" r:id="rId30"/>
    <p:sldId id="308" r:id="rId31"/>
    <p:sldId id="310" r:id="rId32"/>
    <p:sldId id="311" r:id="rId33"/>
    <p:sldId id="257" r:id="rId34"/>
    <p:sldId id="258" r:id="rId35"/>
    <p:sldId id="259" r:id="rId36"/>
    <p:sldId id="312" r:id="rId37"/>
    <p:sldId id="313" r:id="rId38"/>
    <p:sldId id="314" r:id="rId39"/>
    <p:sldId id="315" r:id="rId40"/>
    <p:sldId id="316" r:id="rId41"/>
    <p:sldId id="317" r:id="rId42"/>
    <p:sldId id="260" r:id="rId43"/>
    <p:sldId id="309" r:id="rId44"/>
    <p:sldId id="324"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921E4D56-B42D-4EE5-9C38-A0CB139CC2E9}">
          <p14:sldIdLst>
            <p14:sldId id="2147471664"/>
          </p14:sldIdLst>
        </p14:section>
        <p14:section name="Disclaimer" id="{51E77319-59C3-4C5B-877B-26CAF1020DB2}">
          <p14:sldIdLst>
            <p14:sldId id="278"/>
          </p14:sldIdLst>
        </p14:section>
        <p14:section name="Agenda" id="{6572F806-1491-4055-8E07-6DE4A863B510}">
          <p14:sldIdLst>
            <p14:sldId id="2147472699"/>
          </p14:sldIdLst>
        </p14:section>
        <p14:section name="Overview" id="{B8B4B1C4-6FE9-45AC-8C01-D0E58457BB41}">
          <p14:sldIdLst>
            <p14:sldId id="331"/>
            <p14:sldId id="333"/>
          </p14:sldIdLst>
        </p14:section>
        <p14:section name="compare_prism()" id="{E67D2650-7E2D-42BF-9C30-399574C3A6A8}">
          <p14:sldIdLst>
            <p14:sldId id="270"/>
            <p14:sldId id="300"/>
            <p14:sldId id="322"/>
            <p14:sldId id="323"/>
          </p14:sldIdLst>
        </p14:section>
        <p14:section name="Compare_prism_batch" id="{847442AC-5471-42EA-88C4-E301EA37101A}">
          <p14:sldIdLst>
            <p14:sldId id="329"/>
            <p14:sldId id="318"/>
          </p14:sldIdLst>
        </p14:section>
        <p14:section name="compare_prism_summarize" id="{4509F1B4-1763-4952-8EBC-48A8EDF59785}">
          <p14:sldIdLst>
            <p14:sldId id="330"/>
            <p14:sldId id="321"/>
            <p14:sldId id="327"/>
          </p14:sldIdLst>
        </p14:section>
        <p14:section name="Shiny App" id="{22663FA7-1104-43F3-8AF4-CB1028A40F24}">
          <p14:sldIdLst>
            <p14:sldId id="281"/>
            <p14:sldId id="335"/>
            <p14:sldId id="336"/>
            <p14:sldId id="337"/>
            <p14:sldId id="2147472700"/>
            <p14:sldId id="334"/>
          </p14:sldIdLst>
        </p14:section>
        <p14:section name="Summary" id="{82797449-4B0F-4BCE-8347-4B250C8DC28C}">
          <p14:sldIdLst>
            <p14:sldId id="338"/>
          </p14:sldIdLst>
        </p14:section>
        <p14:section name="Q&amp;A" id="{CFE67383-69C0-41BD-8B35-CF5B39BC84A7}">
          <p14:sldIdLst>
            <p14:sldId id="326"/>
          </p14:sldIdLst>
        </p14:section>
        <p14:section name="Thanks" id="{B98A2FF2-70A7-4E7C-B965-67E4C0AC30EB}">
          <p14:sldIdLst>
            <p14:sldId id="325"/>
          </p14:sldIdLst>
        </p14:section>
        <p14:section name="helper slide for comapre_prism" id="{55B3FF9C-D777-4A11-8EEA-BFA8D582411B}">
          <p14:sldIdLst/>
        </p14:section>
        <p14:section name="Unequal document" id="{A608B032-3AFE-4D91-B7A5-D08FB0F8F3F2}">
          <p14:sldIdLst>
            <p14:sldId id="308"/>
          </p14:sldIdLst>
        </p14:section>
        <p14:section name="unequal_html_document" id="{C7D02568-067B-49BA-BF9D-C3DAD784F1D1}">
          <p14:sldIdLst>
            <p14:sldId id="310"/>
            <p14:sldId id="311"/>
          </p14:sldIdLst>
        </p14:section>
        <p14:section name="unequal_word_document" id="{E6050D9F-6170-49AF-B435-DA4869EBC0F6}">
          <p14:sldIdLst>
            <p14:sldId id="257"/>
            <p14:sldId id="258"/>
            <p14:sldId id="259"/>
          </p14:sldIdLst>
        </p14:section>
        <p14:section name="unequal_rtf_document" id="{64D72693-C239-42F6-A3C9-C588CD7E1A93}">
          <p14:sldIdLst>
            <p14:sldId id="312"/>
            <p14:sldId id="313"/>
            <p14:sldId id="314"/>
          </p14:sldIdLst>
        </p14:section>
        <p14:section name="unequal_md_document" id="{D2BE5D04-9A5D-47DE-8273-6C8C525C0B85}">
          <p14:sldIdLst>
            <p14:sldId id="315"/>
            <p14:sldId id="316"/>
            <p14:sldId id="317"/>
            <p14:sldId id="260"/>
          </p14:sldIdLst>
        </p14:section>
        <p14:section name="equal_document" id="{0210AB7C-D784-4DF0-955F-C3DCF1FF6390}">
          <p14:sldIdLst>
            <p14:sldId id="309"/>
          </p14:sldIdLst>
        </p14:section>
        <p14:section name="compare_prism_batch" id="{3064BD77-3551-4347-B87C-17C87EEC2730}">
          <p14:sldIdLst>
            <p14:sldId id="32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004C"/>
    <a:srgbClr val="F4F1F6"/>
    <a:srgbClr val="F5F3F8"/>
    <a:srgbClr val="F5F5F5"/>
    <a:srgbClr val="FFFFFF"/>
    <a:srgbClr val="FFF3CF"/>
    <a:srgbClr val="FFE6A0"/>
    <a:srgbClr val="FFDA70"/>
    <a:srgbClr val="FFC111"/>
    <a:srgbClr val="EE6B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9CEF06-0E0E-4D97-B5BC-EED3D77AB948}" v="106" dt="2025-03-31T05:13:52.927"/>
  </p1510:revLst>
</p1510:revInfo>
</file>

<file path=ppt/tableStyles.xml><?xml version="1.0" encoding="utf-8"?>
<a:tblStyleLst xmlns:a="http://schemas.openxmlformats.org/drawingml/2006/main" def="{F800B559-55DF-4324-A70D-7A5FB1BD5379}">
  <a:tblStyle styleId="{F800B559-55DF-4324-A70D-7A5FB1BD5379}" styleName="Sanofi">
    <a:wholeTbl>
      <a:tcTxStyle>
        <a:fontRef idx="minor">
          <a:schemeClr val="dk1"/>
        </a:fontRef>
        <a:schemeClr val="dk1"/>
      </a:tcTxStyle>
      <a:tcStyle>
        <a:tcBdr>
          <a:left>
            <a:ln w="2500" cmpd="sng">
              <a:solidFill>
                <a:schemeClr val="lt2"/>
              </a:solidFill>
            </a:ln>
          </a:left>
          <a:right>
            <a:ln w="2500" cmpd="sng">
              <a:solidFill>
                <a:schemeClr val="lt2"/>
              </a:solidFill>
            </a:ln>
          </a:right>
          <a:top>
            <a:ln w="2500" cmpd="sng">
              <a:solidFill>
                <a:schemeClr val="lt2"/>
              </a:solidFill>
            </a:ln>
          </a:top>
          <a:bottom>
            <a:ln w="2500" cmpd="sng">
              <a:solidFill>
                <a:schemeClr val="lt2"/>
              </a:solidFill>
            </a:ln>
          </a:bottom>
          <a:insideH>
            <a:ln w="2500" cmpd="sng">
              <a:solidFill>
                <a:schemeClr val="lt2"/>
              </a:solidFill>
            </a:ln>
          </a:insideH>
          <a:insideV>
            <a:ln w="2500" cmpd="sng">
              <a:solidFill>
                <a:schemeClr val="lt2"/>
              </a:solidFill>
            </a:ln>
          </a:insideV>
        </a:tcBdr>
        <a:fill>
          <a:solidFill>
            <a:schemeClr val="lt1"/>
          </a:solidFill>
        </a:fill>
      </a:tcStyle>
    </a:wholeTbl>
    <a:band1H>
      <a:tcStyle>
        <a:tcBdr>
          <a:left>
            <a:ln w="2500" cmpd="sng">
              <a:solidFill>
                <a:schemeClr val="lt1"/>
              </a:solidFill>
            </a:ln>
          </a:left>
          <a:right>
            <a:ln w="2500" cmpd="sng">
              <a:solidFill>
                <a:schemeClr val="lt1"/>
              </a:solidFill>
            </a:ln>
          </a:right>
          <a:top>
            <a:ln w="2500" cmpd="sng">
              <a:solidFill>
                <a:schemeClr val="lt1"/>
              </a:solidFill>
            </a:ln>
          </a:top>
          <a:bottom>
            <a:ln w="2500" cmpd="sng">
              <a:solidFill>
                <a:schemeClr val="lt1"/>
              </a:solidFill>
            </a:ln>
          </a:bottom>
          <a:insideH>
            <a:ln w="2500" cmpd="sng">
              <a:solidFill>
                <a:schemeClr val="lt1"/>
              </a:solidFill>
            </a:ln>
          </a:insideH>
          <a:insideV>
            <a:ln w="2500" cmpd="sng">
              <a:solidFill>
                <a:schemeClr val="lt1"/>
              </a:solidFill>
            </a:ln>
          </a:insideV>
        </a:tcBdr>
        <a:fill>
          <a:solidFill>
            <a:schemeClr val="dk2"/>
          </a:solidFill>
        </a:fill>
      </a:tcStyle>
    </a:band1H>
    <a:band2H>
      <a:tcStyle>
        <a:tcBdr/>
      </a:tcStyle>
    </a:band2H>
    <a:band1V>
      <a:tcStyle>
        <a:tcBdr>
          <a:left>
            <a:ln w="2500" cmpd="sng">
              <a:solidFill>
                <a:schemeClr val="lt1"/>
              </a:solidFill>
            </a:ln>
          </a:left>
          <a:right>
            <a:ln w="2500" cmpd="sng">
              <a:solidFill>
                <a:schemeClr val="lt1"/>
              </a:solidFill>
            </a:ln>
          </a:right>
          <a:top>
            <a:ln w="2500" cmpd="sng">
              <a:solidFill>
                <a:schemeClr val="lt1"/>
              </a:solidFill>
            </a:ln>
          </a:top>
          <a:bottom>
            <a:ln w="2500" cmpd="sng">
              <a:solidFill>
                <a:schemeClr val="lt1"/>
              </a:solidFill>
            </a:ln>
          </a:bottom>
          <a:insideH>
            <a:ln w="2500" cmpd="sng">
              <a:solidFill>
                <a:schemeClr val="lt1"/>
              </a:solidFill>
            </a:ln>
          </a:insideH>
          <a:insideV>
            <a:ln w="2500" cmpd="sng">
              <a:solidFill>
                <a:schemeClr val="lt1"/>
              </a:solidFill>
            </a:ln>
          </a:insideV>
        </a:tcBdr>
        <a:fill>
          <a:solidFill>
            <a:schemeClr val="dk2"/>
          </a:solidFill>
        </a:fill>
      </a:tcStyle>
    </a:band1V>
    <a:band2V>
      <a:tcStyle>
        <a:tcBdr/>
      </a:tcStyle>
    </a:band2V>
    <a:lastCol>
      <a:tcTxStyle b="off">
        <a:fontRef idx="minor">
          <a:schemeClr val="dk1"/>
        </a:fontRef>
        <a:schemeClr val="dk1"/>
      </a:tcTxStyle>
      <a:tcStyle>
        <a:tcBdr/>
        <a:fill>
          <a:solidFill>
            <a:schemeClr val="dk2"/>
          </a:solidFill>
        </a:fill>
      </a:tcStyle>
    </a:lastCol>
    <a:firstCol>
      <a:tcTxStyle b="off">
        <a:fontRef idx="minor">
          <a:schemeClr val="dk1"/>
        </a:fontRef>
        <a:schemeClr val="dk1"/>
      </a:tcTxStyle>
      <a:tcStyle>
        <a:tcBdr/>
        <a:fill>
          <a:solidFill>
            <a:schemeClr val="dk2"/>
          </a:solidFill>
        </a:fill>
      </a:tcStyle>
    </a:firstCol>
    <a:lastRow>
      <a:tcTxStyle b="on">
        <a:fontRef idx="major">
          <a:schemeClr val="dk1"/>
        </a:fontRef>
        <a:schemeClr val="dk1"/>
      </a:tcTxStyle>
      <a:tcStyle>
        <a:tcBdr/>
        <a:fill>
          <a:solidFill>
            <a:schemeClr val="dk2"/>
          </a:solidFill>
        </a:fill>
      </a:tcStyle>
    </a:lastRow>
    <a:firstRow>
      <a:tcTxStyle b="off">
        <a:fontRef idx="major">
          <a:schemeClr val="lt2"/>
        </a:fontRef>
        <a:schemeClr val="lt2"/>
      </a:tcTxStyle>
      <a:tcStyle>
        <a:tcBdr>
          <a:bottom>
            <a:ln w="36000" cmpd="sng">
              <a:solidFill>
                <a:schemeClr val="accent2"/>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lt1"/>
      </a:tcTxStyle>
      <a:tcStyle>
        <a:tcBdr/>
        <a:fillRef idx="1">
          <a:schemeClr val="accent2"/>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6" autoAdjust="0"/>
    <p:restoredTop sz="89926" autoAdjust="0"/>
  </p:normalViewPr>
  <p:slideViewPr>
    <p:cSldViewPr snapToGrid="0">
      <p:cViewPr varScale="1">
        <p:scale>
          <a:sx n="189" d="100"/>
          <a:sy n="189" d="100"/>
        </p:scale>
        <p:origin x="882" y="138"/>
      </p:cViewPr>
      <p:guideLst/>
    </p:cSldViewPr>
  </p:slideViewPr>
  <p:notesTextViewPr>
    <p:cViewPr>
      <p:scale>
        <a:sx n="3" d="2"/>
        <a:sy n="3" d="2"/>
      </p:scale>
      <p:origin x="0" y="0"/>
    </p:cViewPr>
  </p:notesTextViewPr>
  <p:notesViewPr>
    <p:cSldViewPr snapToGrid="0">
      <p:cViewPr>
        <p:scale>
          <a:sx n="1" d="2"/>
          <a:sy n="1" d="2"/>
        </p:scale>
        <p:origin x="6552" y="221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 Bo /CN/EXT" userId="7b005e9d-1289-41c7-be62-a6f974f142a1" providerId="ADAL" clId="{C89CEF06-0E0E-4D97-B5BC-EED3D77AB948}"/>
    <pc:docChg chg="undo redo custSel addSld delSld modSld sldOrd modMainMaster addSection delSection modSection">
      <pc:chgData name="Ye, Bo /CN/EXT" userId="7b005e9d-1289-41c7-be62-a6f974f142a1" providerId="ADAL" clId="{C89CEF06-0E0E-4D97-B5BC-EED3D77AB948}" dt="2025-03-31T05:14:51.718" v="1960" actId="47"/>
      <pc:docMkLst>
        <pc:docMk/>
      </pc:docMkLst>
      <pc:sldChg chg="modTransition">
        <pc:chgData name="Ye, Bo /CN/EXT" userId="7b005e9d-1289-41c7-be62-a6f974f142a1" providerId="ADAL" clId="{C89CEF06-0E0E-4D97-B5BC-EED3D77AB948}" dt="2025-03-26T07:48:46.278" v="1942"/>
        <pc:sldMkLst>
          <pc:docMk/>
          <pc:sldMk cId="2340798528" sldId="257"/>
        </pc:sldMkLst>
      </pc:sldChg>
      <pc:sldChg chg="modTransition">
        <pc:chgData name="Ye, Bo /CN/EXT" userId="7b005e9d-1289-41c7-be62-a6f974f142a1" providerId="ADAL" clId="{C89CEF06-0E0E-4D97-B5BC-EED3D77AB948}" dt="2025-03-26T07:48:46.278" v="1942"/>
        <pc:sldMkLst>
          <pc:docMk/>
          <pc:sldMk cId="3960632656" sldId="258"/>
        </pc:sldMkLst>
      </pc:sldChg>
      <pc:sldChg chg="modTransition">
        <pc:chgData name="Ye, Bo /CN/EXT" userId="7b005e9d-1289-41c7-be62-a6f974f142a1" providerId="ADAL" clId="{C89CEF06-0E0E-4D97-B5BC-EED3D77AB948}" dt="2025-03-26T07:48:46.278" v="1942"/>
        <pc:sldMkLst>
          <pc:docMk/>
          <pc:sldMk cId="1659913533" sldId="259"/>
        </pc:sldMkLst>
      </pc:sldChg>
      <pc:sldChg chg="modTransition">
        <pc:chgData name="Ye, Bo /CN/EXT" userId="7b005e9d-1289-41c7-be62-a6f974f142a1" providerId="ADAL" clId="{C89CEF06-0E0E-4D97-B5BC-EED3D77AB948}" dt="2025-03-26T07:48:46.278" v="1942"/>
        <pc:sldMkLst>
          <pc:docMk/>
          <pc:sldMk cId="531793735" sldId="260"/>
        </pc:sldMkLst>
      </pc:sldChg>
      <pc:sldChg chg="del">
        <pc:chgData name="Ye, Bo /CN/EXT" userId="7b005e9d-1289-41c7-be62-a6f974f142a1" providerId="ADAL" clId="{C89CEF06-0E0E-4D97-B5BC-EED3D77AB948}" dt="2025-03-10T02:16:02.670" v="475" actId="47"/>
        <pc:sldMkLst>
          <pc:docMk/>
          <pc:sldMk cId="2493023133" sldId="264"/>
        </pc:sldMkLst>
      </pc:sldChg>
      <pc:sldChg chg="addSp delSp modSp mod modTransition delAnim">
        <pc:chgData name="Ye, Bo /CN/EXT" userId="7b005e9d-1289-41c7-be62-a6f974f142a1" providerId="ADAL" clId="{C89CEF06-0E0E-4D97-B5BC-EED3D77AB948}" dt="2025-03-26T07:48:46.278" v="1942"/>
        <pc:sldMkLst>
          <pc:docMk/>
          <pc:sldMk cId="1314749262" sldId="270"/>
        </pc:sldMkLst>
        <pc:spChg chg="mod">
          <ac:chgData name="Ye, Bo /CN/EXT" userId="7b005e9d-1289-41c7-be62-a6f974f142a1" providerId="ADAL" clId="{C89CEF06-0E0E-4D97-B5BC-EED3D77AB948}" dt="2025-03-10T02:33:31.089" v="616" actId="403"/>
          <ac:spMkLst>
            <pc:docMk/>
            <pc:sldMk cId="1314749262" sldId="270"/>
            <ac:spMk id="2" creationId="{8B7DEAC1-3D77-5E4C-9E80-C1E1CE791142}"/>
          </ac:spMkLst>
        </pc:spChg>
        <pc:spChg chg="mod">
          <ac:chgData name="Ye, Bo /CN/EXT" userId="7b005e9d-1289-41c7-be62-a6f974f142a1" providerId="ADAL" clId="{C89CEF06-0E0E-4D97-B5BC-EED3D77AB948}" dt="2025-03-10T02:33:31.089" v="616" actId="403"/>
          <ac:spMkLst>
            <pc:docMk/>
            <pc:sldMk cId="1314749262" sldId="270"/>
            <ac:spMk id="3" creationId="{6D4A0C77-3ED9-B74C-8823-30518515F482}"/>
          </ac:spMkLst>
        </pc:spChg>
        <pc:picChg chg="add del mod">
          <ac:chgData name="Ye, Bo /CN/EXT" userId="7b005e9d-1289-41c7-be62-a6f974f142a1" providerId="ADAL" clId="{C89CEF06-0E0E-4D97-B5BC-EED3D77AB948}" dt="2025-03-26T07:35:57.753" v="1939" actId="478"/>
          <ac:picMkLst>
            <pc:docMk/>
            <pc:sldMk cId="1314749262" sldId="270"/>
            <ac:picMk id="5" creationId="{EE765F58-9430-B15D-F6BB-FC4F9C276130}"/>
          </ac:picMkLst>
        </pc:picChg>
      </pc:sldChg>
      <pc:sldChg chg="addSp delSp modSp add del mod modTransition delAnim">
        <pc:chgData name="Ye, Bo /CN/EXT" userId="7b005e9d-1289-41c7-be62-a6f974f142a1" providerId="ADAL" clId="{C89CEF06-0E0E-4D97-B5BC-EED3D77AB948}" dt="2025-03-26T07:48:46.278" v="1942"/>
        <pc:sldMkLst>
          <pc:docMk/>
          <pc:sldMk cId="1592994888" sldId="278"/>
        </pc:sldMkLst>
        <pc:spChg chg="del">
          <ac:chgData name="Ye, Bo /CN/EXT" userId="7b005e9d-1289-41c7-be62-a6f974f142a1" providerId="ADAL" clId="{C89CEF06-0E0E-4D97-B5BC-EED3D77AB948}" dt="2025-03-10T01:54:39.096" v="176" actId="478"/>
          <ac:spMkLst>
            <pc:docMk/>
            <pc:sldMk cId="1592994888" sldId="278"/>
            <ac:spMk id="2" creationId="{56102024-82A2-5B49-98F9-2A93B212B2C0}"/>
          </ac:spMkLst>
        </pc:spChg>
        <pc:spChg chg="mod">
          <ac:chgData name="Ye, Bo /CN/EXT" userId="7b005e9d-1289-41c7-be62-a6f974f142a1" providerId="ADAL" clId="{C89CEF06-0E0E-4D97-B5BC-EED3D77AB948}" dt="2025-03-10T01:55:28.261" v="184" actId="1076"/>
          <ac:spMkLst>
            <pc:docMk/>
            <pc:sldMk cId="1592994888" sldId="278"/>
            <ac:spMk id="3" creationId="{D6E365B8-7837-5D6D-2E10-FF8F8F3666FC}"/>
          </ac:spMkLst>
        </pc:spChg>
        <pc:spChg chg="mod">
          <ac:chgData name="Ye, Bo /CN/EXT" userId="7b005e9d-1289-41c7-be62-a6f974f142a1" providerId="ADAL" clId="{C89CEF06-0E0E-4D97-B5BC-EED3D77AB948}" dt="2025-03-10T01:55:19.826" v="183" actId="1076"/>
          <ac:spMkLst>
            <pc:docMk/>
            <pc:sldMk cId="1592994888" sldId="278"/>
            <ac:spMk id="4" creationId="{54E6F75D-93AD-9A1E-F93B-C8D52FA8DEBB}"/>
          </ac:spMkLst>
        </pc:spChg>
        <pc:spChg chg="del">
          <ac:chgData name="Ye, Bo /CN/EXT" userId="7b005e9d-1289-41c7-be62-a6f974f142a1" providerId="ADAL" clId="{C89CEF06-0E0E-4D97-B5BC-EED3D77AB948}" dt="2025-03-10T01:54:37.391" v="175" actId="478"/>
          <ac:spMkLst>
            <pc:docMk/>
            <pc:sldMk cId="1592994888" sldId="278"/>
            <ac:spMk id="5" creationId="{D804357D-78EB-1CB1-09A1-9F5737D006A0}"/>
          </ac:spMkLst>
        </pc:spChg>
        <pc:spChg chg="del">
          <ac:chgData name="Ye, Bo /CN/EXT" userId="7b005e9d-1289-41c7-be62-a6f974f142a1" providerId="ADAL" clId="{C89CEF06-0E0E-4D97-B5BC-EED3D77AB948}" dt="2025-03-10T01:54:43.619" v="178" actId="478"/>
          <ac:spMkLst>
            <pc:docMk/>
            <pc:sldMk cId="1592994888" sldId="278"/>
            <ac:spMk id="6" creationId="{B948E83D-0A0E-48F7-5067-9068886A59C9}"/>
          </ac:spMkLst>
        </pc:spChg>
        <pc:spChg chg="mod">
          <ac:chgData name="Ye, Bo /CN/EXT" userId="7b005e9d-1289-41c7-be62-a6f974f142a1" providerId="ADAL" clId="{C89CEF06-0E0E-4D97-B5BC-EED3D77AB948}" dt="2025-03-10T02:00:58.829" v="416" actId="1076"/>
          <ac:spMkLst>
            <pc:docMk/>
            <pc:sldMk cId="1592994888" sldId="278"/>
            <ac:spMk id="7" creationId="{111AAE4C-26DF-1BD0-30C5-401341B19E55}"/>
          </ac:spMkLst>
        </pc:spChg>
        <pc:spChg chg="add del mod">
          <ac:chgData name="Ye, Bo /CN/EXT" userId="7b005e9d-1289-41c7-be62-a6f974f142a1" providerId="ADAL" clId="{C89CEF06-0E0E-4D97-B5BC-EED3D77AB948}" dt="2025-03-10T01:54:41.240" v="177" actId="478"/>
          <ac:spMkLst>
            <pc:docMk/>
            <pc:sldMk cId="1592994888" sldId="278"/>
            <ac:spMk id="9" creationId="{3B9D3756-1122-6064-1F86-FED0F8BF052D}"/>
          </ac:spMkLst>
        </pc:spChg>
        <pc:spChg chg="add del mod">
          <ac:chgData name="Ye, Bo /CN/EXT" userId="7b005e9d-1289-41c7-be62-a6f974f142a1" providerId="ADAL" clId="{C89CEF06-0E0E-4D97-B5BC-EED3D77AB948}" dt="2025-03-10T01:54:45.455" v="179" actId="478"/>
          <ac:spMkLst>
            <pc:docMk/>
            <pc:sldMk cId="1592994888" sldId="278"/>
            <ac:spMk id="11" creationId="{E4B973B9-FBCF-EDC2-F98C-AFD2AF3800C0}"/>
          </ac:spMkLst>
        </pc:spChg>
        <pc:picChg chg="add del mod">
          <ac:chgData name="Ye, Bo /CN/EXT" userId="7b005e9d-1289-41c7-be62-a6f974f142a1" providerId="ADAL" clId="{C89CEF06-0E0E-4D97-B5BC-EED3D77AB948}" dt="2025-03-26T07:35:51.332" v="1936" actId="478"/>
          <ac:picMkLst>
            <pc:docMk/>
            <pc:sldMk cId="1592994888" sldId="278"/>
            <ac:picMk id="6" creationId="{EC8CE4B0-A137-8743-F975-625CB7FAD447}"/>
          </ac:picMkLst>
        </pc:picChg>
      </pc:sldChg>
      <pc:sldChg chg="modTransition">
        <pc:chgData name="Ye, Bo /CN/EXT" userId="7b005e9d-1289-41c7-be62-a6f974f142a1" providerId="ADAL" clId="{C89CEF06-0E0E-4D97-B5BC-EED3D77AB948}" dt="2025-03-26T07:48:46.278" v="1942"/>
        <pc:sldMkLst>
          <pc:docMk/>
          <pc:sldMk cId="2036290732" sldId="281"/>
        </pc:sldMkLst>
      </pc:sldChg>
      <pc:sldChg chg="addSp delSp modSp mod modTransition delAnim">
        <pc:chgData name="Ye, Bo /CN/EXT" userId="7b005e9d-1289-41c7-be62-a6f974f142a1" providerId="ADAL" clId="{C89CEF06-0E0E-4D97-B5BC-EED3D77AB948}" dt="2025-03-28T01:23:38.903" v="1951"/>
        <pc:sldMkLst>
          <pc:docMk/>
          <pc:sldMk cId="1511739765" sldId="300"/>
        </pc:sldMkLst>
        <pc:spChg chg="del">
          <ac:chgData name="Ye, Bo /CN/EXT" userId="7b005e9d-1289-41c7-be62-a6f974f142a1" providerId="ADAL" clId="{C89CEF06-0E0E-4D97-B5BC-EED3D77AB948}" dt="2025-03-10T01:37:09.623" v="55" actId="478"/>
          <ac:spMkLst>
            <pc:docMk/>
            <pc:sldMk cId="1511739765" sldId="300"/>
            <ac:spMk id="2" creationId="{7D9F35DF-DA05-762F-C038-2EC7AB86A5FD}"/>
          </ac:spMkLst>
        </pc:spChg>
        <pc:spChg chg="add mod">
          <ac:chgData name="Ye, Bo /CN/EXT" userId="7b005e9d-1289-41c7-be62-a6f974f142a1" providerId="ADAL" clId="{C89CEF06-0E0E-4D97-B5BC-EED3D77AB948}" dt="2025-03-12T09:47:08.328" v="1809" actId="1076"/>
          <ac:spMkLst>
            <pc:docMk/>
            <pc:sldMk cId="1511739765" sldId="300"/>
            <ac:spMk id="2" creationId="{B277256D-0341-AE5A-04AA-C389E96D9748}"/>
          </ac:spMkLst>
        </pc:spChg>
        <pc:spChg chg="add mod">
          <ac:chgData name="Ye, Bo /CN/EXT" userId="7b005e9d-1289-41c7-be62-a6f974f142a1" providerId="ADAL" clId="{C89CEF06-0E0E-4D97-B5BC-EED3D77AB948}" dt="2025-03-12T09:46:56.863" v="1808" actId="1076"/>
          <ac:spMkLst>
            <pc:docMk/>
            <pc:sldMk cId="1511739765" sldId="300"/>
            <ac:spMk id="4" creationId="{425BE5A2-D1F5-8126-2427-42267B0671A5}"/>
          </ac:spMkLst>
        </pc:spChg>
        <pc:spChg chg="add del mod">
          <ac:chgData name="Ye, Bo /CN/EXT" userId="7b005e9d-1289-41c7-be62-a6f974f142a1" providerId="ADAL" clId="{C89CEF06-0E0E-4D97-B5BC-EED3D77AB948}" dt="2025-03-10T06:00:58.641" v="1579" actId="478"/>
          <ac:spMkLst>
            <pc:docMk/>
            <pc:sldMk cId="1511739765" sldId="300"/>
            <ac:spMk id="4" creationId="{9501330D-3EAA-0FEE-5B0B-1702B463CD51}"/>
          </ac:spMkLst>
        </pc:spChg>
        <pc:spChg chg="add del mod">
          <ac:chgData name="Ye, Bo /CN/EXT" userId="7b005e9d-1289-41c7-be62-a6f974f142a1" providerId="ADAL" clId="{C89CEF06-0E0E-4D97-B5BC-EED3D77AB948}" dt="2025-03-10T06:00:58.641" v="1579" actId="478"/>
          <ac:spMkLst>
            <pc:docMk/>
            <pc:sldMk cId="1511739765" sldId="300"/>
            <ac:spMk id="5" creationId="{0C9325AB-7BA5-FD61-933E-84CD23169A15}"/>
          </ac:spMkLst>
        </pc:spChg>
        <pc:spChg chg="add mod">
          <ac:chgData name="Ye, Bo /CN/EXT" userId="7b005e9d-1289-41c7-be62-a6f974f142a1" providerId="ADAL" clId="{C89CEF06-0E0E-4D97-B5BC-EED3D77AB948}" dt="2025-03-12T09:47:08.328" v="1809" actId="1076"/>
          <ac:spMkLst>
            <pc:docMk/>
            <pc:sldMk cId="1511739765" sldId="300"/>
            <ac:spMk id="5" creationId="{BE23BCC6-43A0-4B0C-65E3-BCC7E2CCDE7B}"/>
          </ac:spMkLst>
        </pc:spChg>
        <pc:spChg chg="add del mod">
          <ac:chgData name="Ye, Bo /CN/EXT" userId="7b005e9d-1289-41c7-be62-a6f974f142a1" providerId="ADAL" clId="{C89CEF06-0E0E-4D97-B5BC-EED3D77AB948}" dt="2025-03-10T06:00:58.641" v="1579" actId="478"/>
          <ac:spMkLst>
            <pc:docMk/>
            <pc:sldMk cId="1511739765" sldId="300"/>
            <ac:spMk id="6" creationId="{1DD431E0-90F3-D22D-9ED5-914547E62417}"/>
          </ac:spMkLst>
        </pc:spChg>
        <pc:spChg chg="mod">
          <ac:chgData name="Ye, Bo /CN/EXT" userId="7b005e9d-1289-41c7-be62-a6f974f142a1" providerId="ADAL" clId="{C89CEF06-0E0E-4D97-B5BC-EED3D77AB948}" dt="2025-03-12T09:42:41.034" v="1786" actId="1076"/>
          <ac:spMkLst>
            <pc:docMk/>
            <pc:sldMk cId="1511739765" sldId="300"/>
            <ac:spMk id="7" creationId="{798C32C3-B659-D99F-EA23-48140BC3C073}"/>
          </ac:spMkLst>
        </pc:spChg>
        <pc:spChg chg="mod">
          <ac:chgData name="Ye, Bo /CN/EXT" userId="7b005e9d-1289-41c7-be62-a6f974f142a1" providerId="ADAL" clId="{C89CEF06-0E0E-4D97-B5BC-EED3D77AB948}" dt="2025-03-10T02:52:08.213" v="910" actId="207"/>
          <ac:spMkLst>
            <pc:docMk/>
            <pc:sldMk cId="1511739765" sldId="300"/>
            <ac:spMk id="8" creationId="{42038AA4-C4B9-21C2-FB17-4C6FE6CF412F}"/>
          </ac:spMkLst>
        </pc:spChg>
        <pc:spChg chg="del mod">
          <ac:chgData name="Ye, Bo /CN/EXT" userId="7b005e9d-1289-41c7-be62-a6f974f142a1" providerId="ADAL" clId="{C89CEF06-0E0E-4D97-B5BC-EED3D77AB948}" dt="2025-03-12T09:42:31.867" v="1784" actId="478"/>
          <ac:spMkLst>
            <pc:docMk/>
            <pc:sldMk cId="1511739765" sldId="300"/>
            <ac:spMk id="9" creationId="{F797D8F1-E804-8FE3-F4BC-381ABBFCBE61}"/>
          </ac:spMkLst>
        </pc:spChg>
        <pc:spChg chg="mod">
          <ac:chgData name="Ye, Bo /CN/EXT" userId="7b005e9d-1289-41c7-be62-a6f974f142a1" providerId="ADAL" clId="{C89CEF06-0E0E-4D97-B5BC-EED3D77AB948}" dt="2025-03-12T09:42:41.034" v="1786" actId="1076"/>
          <ac:spMkLst>
            <pc:docMk/>
            <pc:sldMk cId="1511739765" sldId="300"/>
            <ac:spMk id="10" creationId="{622E5F0E-A5F6-A2E6-2796-D2D8764E9E33}"/>
          </ac:spMkLst>
        </pc:spChg>
        <pc:spChg chg="del mod">
          <ac:chgData name="Ye, Bo /CN/EXT" userId="7b005e9d-1289-41c7-be62-a6f974f142a1" providerId="ADAL" clId="{C89CEF06-0E0E-4D97-B5BC-EED3D77AB948}" dt="2025-03-12T09:42:31.867" v="1784" actId="478"/>
          <ac:spMkLst>
            <pc:docMk/>
            <pc:sldMk cId="1511739765" sldId="300"/>
            <ac:spMk id="11" creationId="{47B4B272-DE24-7C55-7923-B895611C6D04}"/>
          </ac:spMkLst>
        </pc:spChg>
        <pc:spChg chg="add del mod">
          <ac:chgData name="Ye, Bo /CN/EXT" userId="7b005e9d-1289-41c7-be62-a6f974f142a1" providerId="ADAL" clId="{C89CEF06-0E0E-4D97-B5BC-EED3D77AB948}" dt="2025-03-10T06:00:58.641" v="1579" actId="478"/>
          <ac:spMkLst>
            <pc:docMk/>
            <pc:sldMk cId="1511739765" sldId="300"/>
            <ac:spMk id="12" creationId="{66B0998C-1502-E760-D452-8EEDA4BDD286}"/>
          </ac:spMkLst>
        </pc:spChg>
        <pc:spChg chg="add del mod">
          <ac:chgData name="Ye, Bo /CN/EXT" userId="7b005e9d-1289-41c7-be62-a6f974f142a1" providerId="ADAL" clId="{C89CEF06-0E0E-4D97-B5BC-EED3D77AB948}" dt="2025-03-12T09:42:31.867" v="1784" actId="478"/>
          <ac:spMkLst>
            <pc:docMk/>
            <pc:sldMk cId="1511739765" sldId="300"/>
            <ac:spMk id="13" creationId="{D10EEA40-9662-65D0-A049-2F1D8C90A3E8}"/>
          </ac:spMkLst>
        </pc:spChg>
        <pc:spChg chg="add del mod">
          <ac:chgData name="Ye, Bo /CN/EXT" userId="7b005e9d-1289-41c7-be62-a6f974f142a1" providerId="ADAL" clId="{C89CEF06-0E0E-4D97-B5BC-EED3D77AB948}" dt="2025-03-12T09:42:31.867" v="1784" actId="478"/>
          <ac:spMkLst>
            <pc:docMk/>
            <pc:sldMk cId="1511739765" sldId="300"/>
            <ac:spMk id="14" creationId="{EB5D302C-395D-E82A-1317-9EB9E3A0FF93}"/>
          </ac:spMkLst>
        </pc:spChg>
        <pc:spChg chg="add del mod">
          <ac:chgData name="Ye, Bo /CN/EXT" userId="7b005e9d-1289-41c7-be62-a6f974f142a1" providerId="ADAL" clId="{C89CEF06-0E0E-4D97-B5BC-EED3D77AB948}" dt="2025-03-12T09:42:31.867" v="1784" actId="478"/>
          <ac:spMkLst>
            <pc:docMk/>
            <pc:sldMk cId="1511739765" sldId="300"/>
            <ac:spMk id="15" creationId="{FF0313AE-8103-638B-4E92-B70BAAA747B7}"/>
          </ac:spMkLst>
        </pc:spChg>
        <pc:spChg chg="add del mod">
          <ac:chgData name="Ye, Bo /CN/EXT" userId="7b005e9d-1289-41c7-be62-a6f974f142a1" providerId="ADAL" clId="{C89CEF06-0E0E-4D97-B5BC-EED3D77AB948}" dt="2025-03-12T09:42:31.867" v="1784" actId="478"/>
          <ac:spMkLst>
            <pc:docMk/>
            <pc:sldMk cId="1511739765" sldId="300"/>
            <ac:spMk id="16" creationId="{C3B896EE-E958-A7E3-BB2C-6374AAA1AFD1}"/>
          </ac:spMkLst>
        </pc:spChg>
        <pc:spChg chg="add mod">
          <ac:chgData name="Ye, Bo /CN/EXT" userId="7b005e9d-1289-41c7-be62-a6f974f142a1" providerId="ADAL" clId="{C89CEF06-0E0E-4D97-B5BC-EED3D77AB948}" dt="2025-03-12T09:46:56.863" v="1808" actId="1076"/>
          <ac:spMkLst>
            <pc:docMk/>
            <pc:sldMk cId="1511739765" sldId="300"/>
            <ac:spMk id="19" creationId="{D45193CD-2750-0862-AB83-AB260EE7B84C}"/>
          </ac:spMkLst>
        </pc:spChg>
        <pc:spChg chg="add mod">
          <ac:chgData name="Ye, Bo /CN/EXT" userId="7b005e9d-1289-41c7-be62-a6f974f142a1" providerId="ADAL" clId="{C89CEF06-0E0E-4D97-B5BC-EED3D77AB948}" dt="2025-03-12T09:47:08.328" v="1809" actId="1076"/>
          <ac:spMkLst>
            <pc:docMk/>
            <pc:sldMk cId="1511739765" sldId="300"/>
            <ac:spMk id="24" creationId="{162EC555-565C-EA84-DC9C-0D395A28F617}"/>
          </ac:spMkLst>
        </pc:spChg>
        <pc:spChg chg="add mod">
          <ac:chgData name="Ye, Bo /CN/EXT" userId="7b005e9d-1289-41c7-be62-a6f974f142a1" providerId="ADAL" clId="{C89CEF06-0E0E-4D97-B5BC-EED3D77AB948}" dt="2025-03-12T09:47:08.328" v="1809" actId="1076"/>
          <ac:spMkLst>
            <pc:docMk/>
            <pc:sldMk cId="1511739765" sldId="300"/>
            <ac:spMk id="25" creationId="{1FA73273-E8CE-0580-9D6F-25656EABED63}"/>
          </ac:spMkLst>
        </pc:spChg>
        <pc:spChg chg="add mod">
          <ac:chgData name="Ye, Bo /CN/EXT" userId="7b005e9d-1289-41c7-be62-a6f974f142a1" providerId="ADAL" clId="{C89CEF06-0E0E-4D97-B5BC-EED3D77AB948}" dt="2025-03-12T09:46:56.863" v="1808" actId="1076"/>
          <ac:spMkLst>
            <pc:docMk/>
            <pc:sldMk cId="1511739765" sldId="300"/>
            <ac:spMk id="26" creationId="{DB443670-7390-7FF6-A887-BEEE9933F630}"/>
          </ac:spMkLst>
        </pc:spChg>
        <pc:spChg chg="add mod">
          <ac:chgData name="Ye, Bo /CN/EXT" userId="7b005e9d-1289-41c7-be62-a6f974f142a1" providerId="ADAL" clId="{C89CEF06-0E0E-4D97-B5BC-EED3D77AB948}" dt="2025-03-12T09:46:56.863" v="1808" actId="1076"/>
          <ac:spMkLst>
            <pc:docMk/>
            <pc:sldMk cId="1511739765" sldId="300"/>
            <ac:spMk id="27" creationId="{185ADA0F-739E-3BDF-A91D-167C6BF44D3F}"/>
          </ac:spMkLst>
        </pc:spChg>
        <pc:graphicFrameChg chg="add mod">
          <ac:chgData name="Ye, Bo /CN/EXT" userId="7b005e9d-1289-41c7-be62-a6f974f142a1" providerId="ADAL" clId="{C89CEF06-0E0E-4D97-B5BC-EED3D77AB948}" dt="2025-03-12T09:47:08.328" v="1809" actId="1076"/>
          <ac:graphicFrameMkLst>
            <pc:docMk/>
            <pc:sldMk cId="1511739765" sldId="300"/>
            <ac:graphicFrameMk id="6" creationId="{E4894FF8-CD7E-0B7D-9007-268C5EB135EE}"/>
          </ac:graphicFrameMkLst>
        </pc:graphicFrameChg>
        <pc:graphicFrameChg chg="add mod">
          <ac:chgData name="Ye, Bo /CN/EXT" userId="7b005e9d-1289-41c7-be62-a6f974f142a1" providerId="ADAL" clId="{C89CEF06-0E0E-4D97-B5BC-EED3D77AB948}" dt="2025-03-28T01:23:38.903" v="1951"/>
          <ac:graphicFrameMkLst>
            <pc:docMk/>
            <pc:sldMk cId="1511739765" sldId="300"/>
            <ac:graphicFrameMk id="12" creationId="{7984EDDE-6992-7023-3D7F-3BCB1A2D89C8}"/>
          </ac:graphicFrameMkLst>
        </pc:graphicFrameChg>
        <pc:graphicFrameChg chg="add mod">
          <ac:chgData name="Ye, Bo /CN/EXT" userId="7b005e9d-1289-41c7-be62-a6f974f142a1" providerId="ADAL" clId="{C89CEF06-0E0E-4D97-B5BC-EED3D77AB948}" dt="2025-03-12T09:46:07.769" v="1803" actId="1076"/>
          <ac:graphicFrameMkLst>
            <pc:docMk/>
            <pc:sldMk cId="1511739765" sldId="300"/>
            <ac:graphicFrameMk id="17" creationId="{5498A935-FD8C-7B80-95BF-0EF8902713AE}"/>
          </ac:graphicFrameMkLst>
        </pc:graphicFrameChg>
        <pc:graphicFrameChg chg="add mod">
          <ac:chgData name="Ye, Bo /CN/EXT" userId="7b005e9d-1289-41c7-be62-a6f974f142a1" providerId="ADAL" clId="{C89CEF06-0E0E-4D97-B5BC-EED3D77AB948}" dt="2025-03-12T09:47:08.328" v="1809" actId="1076"/>
          <ac:graphicFrameMkLst>
            <pc:docMk/>
            <pc:sldMk cId="1511739765" sldId="300"/>
            <ac:graphicFrameMk id="18" creationId="{7E4CF1E6-BEA6-E601-EEA6-69EAC63EC77B}"/>
          </ac:graphicFrameMkLst>
        </pc:graphicFrameChg>
        <pc:graphicFrameChg chg="add mod">
          <ac:chgData name="Ye, Bo /CN/EXT" userId="7b005e9d-1289-41c7-be62-a6f974f142a1" providerId="ADAL" clId="{C89CEF06-0E0E-4D97-B5BC-EED3D77AB948}" dt="2025-03-12T09:46:56.863" v="1808" actId="1076"/>
          <ac:graphicFrameMkLst>
            <pc:docMk/>
            <pc:sldMk cId="1511739765" sldId="300"/>
            <ac:graphicFrameMk id="20" creationId="{D1E6C651-3EEB-548F-941D-445C1CF20B82}"/>
          </ac:graphicFrameMkLst>
        </pc:graphicFrameChg>
        <pc:graphicFrameChg chg="add mod">
          <ac:chgData name="Ye, Bo /CN/EXT" userId="7b005e9d-1289-41c7-be62-a6f974f142a1" providerId="ADAL" clId="{C89CEF06-0E0E-4D97-B5BC-EED3D77AB948}" dt="2025-03-12T09:46:56.863" v="1808" actId="1076"/>
          <ac:graphicFrameMkLst>
            <pc:docMk/>
            <pc:sldMk cId="1511739765" sldId="300"/>
            <ac:graphicFrameMk id="21" creationId="{351B2866-F930-A3D1-6B76-4F77EDDE4182}"/>
          </ac:graphicFrameMkLst>
        </pc:graphicFrameChg>
        <pc:graphicFrameChg chg="add mod">
          <ac:chgData name="Ye, Bo /CN/EXT" userId="7b005e9d-1289-41c7-be62-a6f974f142a1" providerId="ADAL" clId="{C89CEF06-0E0E-4D97-B5BC-EED3D77AB948}" dt="2025-03-12T09:46:56.863" v="1808" actId="1076"/>
          <ac:graphicFrameMkLst>
            <pc:docMk/>
            <pc:sldMk cId="1511739765" sldId="300"/>
            <ac:graphicFrameMk id="22" creationId="{9418E1A7-E5BC-4D23-DBCB-F51709A0A8D6}"/>
          </ac:graphicFrameMkLst>
        </pc:graphicFrameChg>
        <pc:graphicFrameChg chg="add mod">
          <ac:chgData name="Ye, Bo /CN/EXT" userId="7b005e9d-1289-41c7-be62-a6f974f142a1" providerId="ADAL" clId="{C89CEF06-0E0E-4D97-B5BC-EED3D77AB948}" dt="2025-03-12T09:46:56.863" v="1808" actId="1076"/>
          <ac:graphicFrameMkLst>
            <pc:docMk/>
            <pc:sldMk cId="1511739765" sldId="300"/>
            <ac:graphicFrameMk id="23" creationId="{928C876C-93E5-8682-E708-09671FD6D516}"/>
          </ac:graphicFrameMkLst>
        </pc:graphicFrameChg>
        <pc:picChg chg="add del mod">
          <ac:chgData name="Ye, Bo /CN/EXT" userId="7b005e9d-1289-41c7-be62-a6f974f142a1" providerId="ADAL" clId="{C89CEF06-0E0E-4D97-B5BC-EED3D77AB948}" dt="2025-03-26T07:36:00.157" v="1940" actId="478"/>
          <ac:picMkLst>
            <pc:docMk/>
            <pc:sldMk cId="1511739765" sldId="300"/>
            <ac:picMk id="11" creationId="{AA0B2AA3-A06A-FCAA-BF4B-C4EF31504001}"/>
          </ac:picMkLst>
        </pc:picChg>
      </pc:sldChg>
      <pc:sldChg chg="addSp delSp modSp del mod">
        <pc:chgData name="Ye, Bo /CN/EXT" userId="7b005e9d-1289-41c7-be62-a6f974f142a1" providerId="ADAL" clId="{C89CEF06-0E0E-4D97-B5BC-EED3D77AB948}" dt="2025-03-12T09:45:29.408" v="1801" actId="47"/>
        <pc:sldMkLst>
          <pc:docMk/>
          <pc:sldMk cId="1041865115" sldId="306"/>
        </pc:sldMkLst>
        <pc:spChg chg="del mod">
          <ac:chgData name="Ye, Bo /CN/EXT" userId="7b005e9d-1289-41c7-be62-a6f974f142a1" providerId="ADAL" clId="{C89CEF06-0E0E-4D97-B5BC-EED3D77AB948}" dt="2025-03-10T01:37:12.614" v="57" actId="478"/>
          <ac:spMkLst>
            <pc:docMk/>
            <pc:sldMk cId="1041865115" sldId="306"/>
            <ac:spMk id="2" creationId="{7D9F35DF-DA05-762F-C038-2EC7AB86A5FD}"/>
          </ac:spMkLst>
        </pc:spChg>
        <pc:spChg chg="mod">
          <ac:chgData name="Ye, Bo /CN/EXT" userId="7b005e9d-1289-41c7-be62-a6f974f142a1" providerId="ADAL" clId="{C89CEF06-0E0E-4D97-B5BC-EED3D77AB948}" dt="2025-03-10T02:52:32.051" v="912" actId="2711"/>
          <ac:spMkLst>
            <pc:docMk/>
            <pc:sldMk cId="1041865115" sldId="306"/>
            <ac:spMk id="3" creationId="{F732096A-C1F0-AC5B-EBDA-72D855F11F08}"/>
          </ac:spMkLst>
        </pc:spChg>
        <pc:spChg chg="add del mod">
          <ac:chgData name="Ye, Bo /CN/EXT" userId="7b005e9d-1289-41c7-be62-a6f974f142a1" providerId="ADAL" clId="{C89CEF06-0E0E-4D97-B5BC-EED3D77AB948}" dt="2025-03-12T09:43:47.598" v="1789" actId="478"/>
          <ac:spMkLst>
            <pc:docMk/>
            <pc:sldMk cId="1041865115" sldId="306"/>
            <ac:spMk id="4" creationId="{2DF95115-B9AE-5D7B-8039-1A7F113943EA}"/>
          </ac:spMkLst>
        </pc:spChg>
        <pc:spChg chg="add del mod">
          <ac:chgData name="Ye, Bo /CN/EXT" userId="7b005e9d-1289-41c7-be62-a6f974f142a1" providerId="ADAL" clId="{C89CEF06-0E0E-4D97-B5BC-EED3D77AB948}" dt="2025-03-12T09:43:47.598" v="1789" actId="478"/>
          <ac:spMkLst>
            <pc:docMk/>
            <pc:sldMk cId="1041865115" sldId="306"/>
            <ac:spMk id="5" creationId="{D705E6D2-640A-AA40-E4C7-D2CAF20BBC05}"/>
          </ac:spMkLst>
        </pc:spChg>
        <pc:spChg chg="add del mod">
          <ac:chgData name="Ye, Bo /CN/EXT" userId="7b005e9d-1289-41c7-be62-a6f974f142a1" providerId="ADAL" clId="{C89CEF06-0E0E-4D97-B5BC-EED3D77AB948}" dt="2025-03-12T09:43:47.598" v="1789" actId="478"/>
          <ac:spMkLst>
            <pc:docMk/>
            <pc:sldMk cId="1041865115" sldId="306"/>
            <ac:spMk id="6" creationId="{2A095424-150A-6BCC-78C3-0F2A1F99A765}"/>
          </ac:spMkLst>
        </pc:spChg>
        <pc:spChg chg="add del mod">
          <ac:chgData name="Ye, Bo /CN/EXT" userId="7b005e9d-1289-41c7-be62-a6f974f142a1" providerId="ADAL" clId="{C89CEF06-0E0E-4D97-B5BC-EED3D77AB948}" dt="2025-03-12T09:43:47.598" v="1789" actId="478"/>
          <ac:spMkLst>
            <pc:docMk/>
            <pc:sldMk cId="1041865115" sldId="306"/>
            <ac:spMk id="7" creationId="{D0B9CD1E-CAE3-AD55-C382-90B186F6E4BE}"/>
          </ac:spMkLst>
        </pc:spChg>
        <pc:spChg chg="del mod">
          <ac:chgData name="Ye, Bo /CN/EXT" userId="7b005e9d-1289-41c7-be62-a6f974f142a1" providerId="ADAL" clId="{C89CEF06-0E0E-4D97-B5BC-EED3D77AB948}" dt="2025-03-12T09:44:39.616" v="1793" actId="478"/>
          <ac:spMkLst>
            <pc:docMk/>
            <pc:sldMk cId="1041865115" sldId="306"/>
            <ac:spMk id="8" creationId="{42038AA4-C4B9-21C2-FB17-4C6FE6CF412F}"/>
          </ac:spMkLst>
        </pc:spChg>
        <pc:spChg chg="del mod">
          <ac:chgData name="Ye, Bo /CN/EXT" userId="7b005e9d-1289-41c7-be62-a6f974f142a1" providerId="ADAL" clId="{C89CEF06-0E0E-4D97-B5BC-EED3D77AB948}" dt="2025-03-12T09:43:47.598" v="1789" actId="478"/>
          <ac:spMkLst>
            <pc:docMk/>
            <pc:sldMk cId="1041865115" sldId="306"/>
            <ac:spMk id="9" creationId="{F797D8F1-E804-8FE3-F4BC-381ABBFCBE61}"/>
          </ac:spMkLst>
        </pc:spChg>
        <pc:spChg chg="mod">
          <ac:chgData name="Ye, Bo /CN/EXT" userId="7b005e9d-1289-41c7-be62-a6f974f142a1" providerId="ADAL" clId="{C89CEF06-0E0E-4D97-B5BC-EED3D77AB948}" dt="2025-03-12T09:44:30.885" v="1792" actId="1076"/>
          <ac:spMkLst>
            <pc:docMk/>
            <pc:sldMk cId="1041865115" sldId="306"/>
            <ac:spMk id="10" creationId="{622E5F0E-A5F6-A2E6-2796-D2D8764E9E33}"/>
          </ac:spMkLst>
        </pc:spChg>
        <pc:spChg chg="mod">
          <ac:chgData name="Ye, Bo /CN/EXT" userId="7b005e9d-1289-41c7-be62-a6f974f142a1" providerId="ADAL" clId="{C89CEF06-0E0E-4D97-B5BC-EED3D77AB948}" dt="2025-03-12T09:45:00.587" v="1798" actId="1076"/>
          <ac:spMkLst>
            <pc:docMk/>
            <pc:sldMk cId="1041865115" sldId="306"/>
            <ac:spMk id="11" creationId="{47B4B272-DE24-7C55-7923-B895611C6D04}"/>
          </ac:spMkLst>
        </pc:spChg>
        <pc:spChg chg="del mod">
          <ac:chgData name="Ye, Bo /CN/EXT" userId="7b005e9d-1289-41c7-be62-a6f974f142a1" providerId="ADAL" clId="{C89CEF06-0E0E-4D97-B5BC-EED3D77AB948}" dt="2025-03-12T09:43:47.598" v="1789" actId="478"/>
          <ac:spMkLst>
            <pc:docMk/>
            <pc:sldMk cId="1041865115" sldId="306"/>
            <ac:spMk id="12" creationId="{76A41353-F742-DECC-9298-7410963EE47D}"/>
          </ac:spMkLst>
        </pc:spChg>
        <pc:spChg chg="del mod">
          <ac:chgData name="Ye, Bo /CN/EXT" userId="7b005e9d-1289-41c7-be62-a6f974f142a1" providerId="ADAL" clId="{C89CEF06-0E0E-4D97-B5BC-EED3D77AB948}" dt="2025-03-12T09:43:03.581" v="1787" actId="478"/>
          <ac:spMkLst>
            <pc:docMk/>
            <pc:sldMk cId="1041865115" sldId="306"/>
            <ac:spMk id="13" creationId="{928F6A07-2A61-DDBA-1A13-9BB42CA6E79A}"/>
          </ac:spMkLst>
        </pc:spChg>
        <pc:spChg chg="del mod">
          <ac:chgData name="Ye, Bo /CN/EXT" userId="7b005e9d-1289-41c7-be62-a6f974f142a1" providerId="ADAL" clId="{C89CEF06-0E0E-4D97-B5BC-EED3D77AB948}" dt="2025-03-12T09:43:03.581" v="1787" actId="478"/>
          <ac:spMkLst>
            <pc:docMk/>
            <pc:sldMk cId="1041865115" sldId="306"/>
            <ac:spMk id="14" creationId="{FBB8A983-D986-3685-BDD2-264BB67A782F}"/>
          </ac:spMkLst>
        </pc:spChg>
        <pc:spChg chg="add del mod">
          <ac:chgData name="Ye, Bo /CN/EXT" userId="7b005e9d-1289-41c7-be62-a6f974f142a1" providerId="ADAL" clId="{C89CEF06-0E0E-4D97-B5BC-EED3D77AB948}" dt="2025-03-12T09:43:47.598" v="1789" actId="478"/>
          <ac:spMkLst>
            <pc:docMk/>
            <pc:sldMk cId="1041865115" sldId="306"/>
            <ac:spMk id="15" creationId="{9626F069-2086-723B-7C85-F27790D302AB}"/>
          </ac:spMkLst>
        </pc:spChg>
        <pc:spChg chg="mod">
          <ac:chgData name="Ye, Bo /CN/EXT" userId="7b005e9d-1289-41c7-be62-a6f974f142a1" providerId="ADAL" clId="{C89CEF06-0E0E-4D97-B5BC-EED3D77AB948}" dt="2025-03-12T09:44:53.787" v="1797" actId="1076"/>
          <ac:spMkLst>
            <pc:docMk/>
            <pc:sldMk cId="1041865115" sldId="306"/>
            <ac:spMk id="16" creationId="{D78C74EE-4FC3-C510-7440-DF1616F60DE7}"/>
          </ac:spMkLst>
        </pc:spChg>
        <pc:spChg chg="del mod">
          <ac:chgData name="Ye, Bo /CN/EXT" userId="7b005e9d-1289-41c7-be62-a6f974f142a1" providerId="ADAL" clId="{C89CEF06-0E0E-4D97-B5BC-EED3D77AB948}" dt="2025-03-12T09:43:03.581" v="1787" actId="478"/>
          <ac:spMkLst>
            <pc:docMk/>
            <pc:sldMk cId="1041865115" sldId="306"/>
            <ac:spMk id="21" creationId="{8EA0F8D2-9285-52BB-A10E-965816005307}"/>
          </ac:spMkLst>
        </pc:spChg>
        <pc:spChg chg="add del mod">
          <ac:chgData name="Ye, Bo /CN/EXT" userId="7b005e9d-1289-41c7-be62-a6f974f142a1" providerId="ADAL" clId="{C89CEF06-0E0E-4D97-B5BC-EED3D77AB948}" dt="2025-03-12T09:43:47.598" v="1789" actId="478"/>
          <ac:spMkLst>
            <pc:docMk/>
            <pc:sldMk cId="1041865115" sldId="306"/>
            <ac:spMk id="22" creationId="{F3468CBB-7AE6-F33C-C7B2-0E2A1D2BC82A}"/>
          </ac:spMkLst>
        </pc:spChg>
        <pc:spChg chg="mod">
          <ac:chgData name="Ye, Bo /CN/EXT" userId="7b005e9d-1289-41c7-be62-a6f974f142a1" providerId="ADAL" clId="{C89CEF06-0E0E-4D97-B5BC-EED3D77AB948}" dt="2025-03-12T09:45:11.961" v="1799" actId="1076"/>
          <ac:spMkLst>
            <pc:docMk/>
            <pc:sldMk cId="1041865115" sldId="306"/>
            <ac:spMk id="23" creationId="{2D994F5B-0EAF-47DD-197A-1574D7100CD2}"/>
          </ac:spMkLst>
        </pc:spChg>
        <pc:spChg chg="add del mod">
          <ac:chgData name="Ye, Bo /CN/EXT" userId="7b005e9d-1289-41c7-be62-a6f974f142a1" providerId="ADAL" clId="{C89CEF06-0E0E-4D97-B5BC-EED3D77AB948}" dt="2025-03-12T09:43:47.598" v="1789" actId="478"/>
          <ac:spMkLst>
            <pc:docMk/>
            <pc:sldMk cId="1041865115" sldId="306"/>
            <ac:spMk id="24" creationId="{4174D568-BA33-04F4-AAA8-6AD548101590}"/>
          </ac:spMkLst>
        </pc:spChg>
        <pc:spChg chg="add del mod">
          <ac:chgData name="Ye, Bo /CN/EXT" userId="7b005e9d-1289-41c7-be62-a6f974f142a1" providerId="ADAL" clId="{C89CEF06-0E0E-4D97-B5BC-EED3D77AB948}" dt="2025-03-12T09:43:47.598" v="1789" actId="478"/>
          <ac:spMkLst>
            <pc:docMk/>
            <pc:sldMk cId="1041865115" sldId="306"/>
            <ac:spMk id="25" creationId="{B8EA9C5D-237C-F8EA-8C95-3621F8D6819F}"/>
          </ac:spMkLst>
        </pc:spChg>
        <pc:spChg chg="add del mod">
          <ac:chgData name="Ye, Bo /CN/EXT" userId="7b005e9d-1289-41c7-be62-a6f974f142a1" providerId="ADAL" clId="{C89CEF06-0E0E-4D97-B5BC-EED3D77AB948}" dt="2025-03-12T09:44:40.576" v="1794" actId="478"/>
          <ac:spMkLst>
            <pc:docMk/>
            <pc:sldMk cId="1041865115" sldId="306"/>
            <ac:spMk id="26" creationId="{1FDE545D-E6BA-7C96-2F16-E66201AD1B4F}"/>
          </ac:spMkLst>
        </pc:spChg>
        <pc:spChg chg="mod">
          <ac:chgData name="Ye, Bo /CN/EXT" userId="7b005e9d-1289-41c7-be62-a6f974f142a1" providerId="ADAL" clId="{C89CEF06-0E0E-4D97-B5BC-EED3D77AB948}" dt="2025-03-12T09:44:53.787" v="1797" actId="1076"/>
          <ac:spMkLst>
            <pc:docMk/>
            <pc:sldMk cId="1041865115" sldId="306"/>
            <ac:spMk id="32" creationId="{063B68EF-9CA6-2500-5F6D-8CB11E366426}"/>
          </ac:spMkLst>
        </pc:spChg>
        <pc:spChg chg="mod">
          <ac:chgData name="Ye, Bo /CN/EXT" userId="7b005e9d-1289-41c7-be62-a6f974f142a1" providerId="ADAL" clId="{C89CEF06-0E0E-4D97-B5BC-EED3D77AB948}" dt="2025-03-12T09:44:53.787" v="1797" actId="1076"/>
          <ac:spMkLst>
            <pc:docMk/>
            <pc:sldMk cId="1041865115" sldId="306"/>
            <ac:spMk id="33" creationId="{4733275D-743D-C8E1-1097-273DBF9034F5}"/>
          </ac:spMkLst>
        </pc:spChg>
        <pc:spChg chg="mod">
          <ac:chgData name="Ye, Bo /CN/EXT" userId="7b005e9d-1289-41c7-be62-a6f974f142a1" providerId="ADAL" clId="{C89CEF06-0E0E-4D97-B5BC-EED3D77AB948}" dt="2025-03-12T09:45:11.961" v="1799" actId="1076"/>
          <ac:spMkLst>
            <pc:docMk/>
            <pc:sldMk cId="1041865115" sldId="306"/>
            <ac:spMk id="34" creationId="{63EA67CE-CA47-11D1-9A88-C10DBD6D8666}"/>
          </ac:spMkLst>
        </pc:spChg>
        <pc:spChg chg="mod">
          <ac:chgData name="Ye, Bo /CN/EXT" userId="7b005e9d-1289-41c7-be62-a6f974f142a1" providerId="ADAL" clId="{C89CEF06-0E0E-4D97-B5BC-EED3D77AB948}" dt="2025-03-12T09:45:11.961" v="1799" actId="1076"/>
          <ac:spMkLst>
            <pc:docMk/>
            <pc:sldMk cId="1041865115" sldId="306"/>
            <ac:spMk id="35" creationId="{B347184E-E163-3574-A822-3635905A1011}"/>
          </ac:spMkLst>
        </pc:spChg>
        <pc:graphicFrameChg chg="mod">
          <ac:chgData name="Ye, Bo /CN/EXT" userId="7b005e9d-1289-41c7-be62-a6f974f142a1" providerId="ADAL" clId="{C89CEF06-0E0E-4D97-B5BC-EED3D77AB948}" dt="2025-03-12T09:44:53.787" v="1797" actId="1076"/>
          <ac:graphicFrameMkLst>
            <pc:docMk/>
            <pc:sldMk cId="1041865115" sldId="306"/>
            <ac:graphicFrameMk id="17" creationId="{84910B6A-9498-5937-AD33-7588DF6BD8BE}"/>
          </ac:graphicFrameMkLst>
        </pc:graphicFrameChg>
        <pc:graphicFrameChg chg="mod">
          <ac:chgData name="Ye, Bo /CN/EXT" userId="7b005e9d-1289-41c7-be62-a6f974f142a1" providerId="ADAL" clId="{C89CEF06-0E0E-4D97-B5BC-EED3D77AB948}" dt="2025-03-12T09:44:53.787" v="1797" actId="1076"/>
          <ac:graphicFrameMkLst>
            <pc:docMk/>
            <pc:sldMk cId="1041865115" sldId="306"/>
            <ac:graphicFrameMk id="18" creationId="{39D0D1C2-CC61-5B30-DC1E-1EF39E334474}"/>
          </ac:graphicFrameMkLst>
        </pc:graphicFrameChg>
        <pc:graphicFrameChg chg="mod">
          <ac:chgData name="Ye, Bo /CN/EXT" userId="7b005e9d-1289-41c7-be62-a6f974f142a1" providerId="ADAL" clId="{C89CEF06-0E0E-4D97-B5BC-EED3D77AB948}" dt="2025-03-12T09:44:53.787" v="1797" actId="1076"/>
          <ac:graphicFrameMkLst>
            <pc:docMk/>
            <pc:sldMk cId="1041865115" sldId="306"/>
            <ac:graphicFrameMk id="19" creationId="{65D66CC6-B905-07F6-D511-483576FC46DA}"/>
          </ac:graphicFrameMkLst>
        </pc:graphicFrameChg>
        <pc:graphicFrameChg chg="mod">
          <ac:chgData name="Ye, Bo /CN/EXT" userId="7b005e9d-1289-41c7-be62-a6f974f142a1" providerId="ADAL" clId="{C89CEF06-0E0E-4D97-B5BC-EED3D77AB948}" dt="2025-03-12T09:44:53.787" v="1797" actId="1076"/>
          <ac:graphicFrameMkLst>
            <pc:docMk/>
            <pc:sldMk cId="1041865115" sldId="306"/>
            <ac:graphicFrameMk id="20" creationId="{38992FA1-3300-F8CA-BF73-74F21A1EA032}"/>
          </ac:graphicFrameMkLst>
        </pc:graphicFrameChg>
        <pc:graphicFrameChg chg="mod">
          <ac:chgData name="Ye, Bo /CN/EXT" userId="7b005e9d-1289-41c7-be62-a6f974f142a1" providerId="ADAL" clId="{C89CEF06-0E0E-4D97-B5BC-EED3D77AB948}" dt="2025-03-12T09:45:11.961" v="1799" actId="1076"/>
          <ac:graphicFrameMkLst>
            <pc:docMk/>
            <pc:sldMk cId="1041865115" sldId="306"/>
            <ac:graphicFrameMk id="28" creationId="{9515BA31-0109-0756-DF94-70A25A484BC5}"/>
          </ac:graphicFrameMkLst>
        </pc:graphicFrameChg>
        <pc:graphicFrameChg chg="mod">
          <ac:chgData name="Ye, Bo /CN/EXT" userId="7b005e9d-1289-41c7-be62-a6f974f142a1" providerId="ADAL" clId="{C89CEF06-0E0E-4D97-B5BC-EED3D77AB948}" dt="2025-03-12T09:45:11.961" v="1799" actId="1076"/>
          <ac:graphicFrameMkLst>
            <pc:docMk/>
            <pc:sldMk cId="1041865115" sldId="306"/>
            <ac:graphicFrameMk id="29" creationId="{9A25D1AF-889D-655D-6ACD-F5152329ADFF}"/>
          </ac:graphicFrameMkLst>
        </pc:graphicFrameChg>
        <pc:graphicFrameChg chg="mod">
          <ac:chgData name="Ye, Bo /CN/EXT" userId="7b005e9d-1289-41c7-be62-a6f974f142a1" providerId="ADAL" clId="{C89CEF06-0E0E-4D97-B5BC-EED3D77AB948}" dt="2025-03-12T09:45:11.961" v="1799" actId="1076"/>
          <ac:graphicFrameMkLst>
            <pc:docMk/>
            <pc:sldMk cId="1041865115" sldId="306"/>
            <ac:graphicFrameMk id="30" creationId="{6DDBF2EF-7AFD-1B41-F5B6-A9E91A338DA9}"/>
          </ac:graphicFrameMkLst>
        </pc:graphicFrameChg>
        <pc:graphicFrameChg chg="mod">
          <ac:chgData name="Ye, Bo /CN/EXT" userId="7b005e9d-1289-41c7-be62-a6f974f142a1" providerId="ADAL" clId="{C89CEF06-0E0E-4D97-B5BC-EED3D77AB948}" dt="2025-03-12T09:45:11.961" v="1799" actId="1076"/>
          <ac:graphicFrameMkLst>
            <pc:docMk/>
            <pc:sldMk cId="1041865115" sldId="306"/>
            <ac:graphicFrameMk id="31" creationId="{FF81DE8B-91E3-92EA-AB8C-4347C5182F70}"/>
          </ac:graphicFrameMkLst>
        </pc:graphicFrameChg>
      </pc:sldChg>
      <pc:sldChg chg="addSp delSp modSp del mod">
        <pc:chgData name="Ye, Bo /CN/EXT" userId="7b005e9d-1289-41c7-be62-a6f974f142a1" providerId="ADAL" clId="{C89CEF06-0E0E-4D97-B5BC-EED3D77AB948}" dt="2025-03-12T09:43:12.882" v="1788" actId="47"/>
        <pc:sldMkLst>
          <pc:docMk/>
          <pc:sldMk cId="2494449127" sldId="307"/>
        </pc:sldMkLst>
        <pc:spChg chg="del mod">
          <ac:chgData name="Ye, Bo /CN/EXT" userId="7b005e9d-1289-41c7-be62-a6f974f142a1" providerId="ADAL" clId="{C89CEF06-0E0E-4D97-B5BC-EED3D77AB948}" dt="2025-03-10T01:38:00.753" v="67" actId="478"/>
          <ac:spMkLst>
            <pc:docMk/>
            <pc:sldMk cId="2494449127" sldId="307"/>
            <ac:spMk id="2" creationId="{7D9F35DF-DA05-762F-C038-2EC7AB86A5FD}"/>
          </ac:spMkLst>
        </pc:spChg>
        <pc:spChg chg="add del mod">
          <ac:chgData name="Ye, Bo /CN/EXT" userId="7b005e9d-1289-41c7-be62-a6f974f142a1" providerId="ADAL" clId="{C89CEF06-0E0E-4D97-B5BC-EED3D77AB948}" dt="2025-03-10T06:03:01.240" v="1628" actId="478"/>
          <ac:spMkLst>
            <pc:docMk/>
            <pc:sldMk cId="2494449127" sldId="307"/>
            <ac:spMk id="4" creationId="{A9447FD5-F13C-66DE-BF94-A0DC9EAEBA98}"/>
          </ac:spMkLst>
        </pc:spChg>
        <pc:spChg chg="mod">
          <ac:chgData name="Ye, Bo /CN/EXT" userId="7b005e9d-1289-41c7-be62-a6f974f142a1" providerId="ADAL" clId="{C89CEF06-0E0E-4D97-B5BC-EED3D77AB948}" dt="2025-03-10T02:34:32.792" v="643" actId="1037"/>
          <ac:spMkLst>
            <pc:docMk/>
            <pc:sldMk cId="2494449127" sldId="307"/>
            <ac:spMk id="5" creationId="{998381AC-5D84-F639-1AE4-5DAA3B4D1A89}"/>
          </ac:spMkLst>
        </pc:spChg>
        <pc:spChg chg="add del mod">
          <ac:chgData name="Ye, Bo /CN/EXT" userId="7b005e9d-1289-41c7-be62-a6f974f142a1" providerId="ADAL" clId="{C89CEF06-0E0E-4D97-B5BC-EED3D77AB948}" dt="2025-03-10T06:03:01.240" v="1628" actId="478"/>
          <ac:spMkLst>
            <pc:docMk/>
            <pc:sldMk cId="2494449127" sldId="307"/>
            <ac:spMk id="6" creationId="{2506FA01-E009-674D-2B71-F118CC45CAF3}"/>
          </ac:spMkLst>
        </pc:spChg>
        <pc:spChg chg="mod">
          <ac:chgData name="Ye, Bo /CN/EXT" userId="7b005e9d-1289-41c7-be62-a6f974f142a1" providerId="ADAL" clId="{C89CEF06-0E0E-4D97-B5BC-EED3D77AB948}" dt="2025-03-10T02:34:32.792" v="643" actId="1037"/>
          <ac:spMkLst>
            <pc:docMk/>
            <pc:sldMk cId="2494449127" sldId="307"/>
            <ac:spMk id="7" creationId="{AD0361FE-B193-D27E-1A2B-F83BC67A9A9D}"/>
          </ac:spMkLst>
        </pc:spChg>
        <pc:spChg chg="mod">
          <ac:chgData name="Ye, Bo /CN/EXT" userId="7b005e9d-1289-41c7-be62-a6f974f142a1" providerId="ADAL" clId="{C89CEF06-0E0E-4D97-B5BC-EED3D77AB948}" dt="2025-03-10T02:53:29.118" v="922" actId="207"/>
          <ac:spMkLst>
            <pc:docMk/>
            <pc:sldMk cId="2494449127" sldId="307"/>
            <ac:spMk id="8" creationId="{42038AA4-C4B9-21C2-FB17-4C6FE6CF412F}"/>
          </ac:spMkLst>
        </pc:spChg>
        <pc:spChg chg="add del mod">
          <ac:chgData name="Ye, Bo /CN/EXT" userId="7b005e9d-1289-41c7-be62-a6f974f142a1" providerId="ADAL" clId="{C89CEF06-0E0E-4D97-B5BC-EED3D77AB948}" dt="2025-03-10T06:03:01.240" v="1628" actId="478"/>
          <ac:spMkLst>
            <pc:docMk/>
            <pc:sldMk cId="2494449127" sldId="307"/>
            <ac:spMk id="9" creationId="{C0A34F76-3143-146B-DE4A-991B30C4C28F}"/>
          </ac:spMkLst>
        </pc:spChg>
        <pc:spChg chg="mod">
          <ac:chgData name="Ye, Bo /CN/EXT" userId="7b005e9d-1289-41c7-be62-a6f974f142a1" providerId="ADAL" clId="{C89CEF06-0E0E-4D97-B5BC-EED3D77AB948}" dt="2025-03-10T02:34:21.317" v="620" actId="2711"/>
          <ac:spMkLst>
            <pc:docMk/>
            <pc:sldMk cId="2494449127" sldId="307"/>
            <ac:spMk id="10" creationId="{622E5F0E-A5F6-A2E6-2796-D2D8764E9E33}"/>
          </ac:spMkLst>
        </pc:spChg>
        <pc:spChg chg="add del mod">
          <ac:chgData name="Ye, Bo /CN/EXT" userId="7b005e9d-1289-41c7-be62-a6f974f142a1" providerId="ADAL" clId="{C89CEF06-0E0E-4D97-B5BC-EED3D77AB948}" dt="2025-03-10T06:03:01.240" v="1628" actId="478"/>
          <ac:spMkLst>
            <pc:docMk/>
            <pc:sldMk cId="2494449127" sldId="307"/>
            <ac:spMk id="11" creationId="{C5B54542-D931-3346-FD63-F1413126D6D3}"/>
          </ac:spMkLst>
        </pc:spChg>
        <pc:spChg chg="mod">
          <ac:chgData name="Ye, Bo /CN/EXT" userId="7b005e9d-1289-41c7-be62-a6f974f142a1" providerId="ADAL" clId="{C89CEF06-0E0E-4D97-B5BC-EED3D77AB948}" dt="2025-03-10T08:04:52.300" v="1730" actId="20577"/>
          <ac:spMkLst>
            <pc:docMk/>
            <pc:sldMk cId="2494449127" sldId="307"/>
            <ac:spMk id="12" creationId="{76A41353-F742-DECC-9298-7410963EE47D}"/>
          </ac:spMkLst>
        </pc:spChg>
        <pc:spChg chg="add mod">
          <ac:chgData name="Ye, Bo /CN/EXT" userId="7b005e9d-1289-41c7-be62-a6f974f142a1" providerId="ADAL" clId="{C89CEF06-0E0E-4D97-B5BC-EED3D77AB948}" dt="2025-03-10T06:03:48.007" v="1646" actId="1037"/>
          <ac:spMkLst>
            <pc:docMk/>
            <pc:sldMk cId="2494449127" sldId="307"/>
            <ac:spMk id="13" creationId="{4F7A07C6-845E-4054-DC9B-D22EA7C31535}"/>
          </ac:spMkLst>
        </pc:spChg>
        <pc:spChg chg="add mod">
          <ac:chgData name="Ye, Bo /CN/EXT" userId="7b005e9d-1289-41c7-be62-a6f974f142a1" providerId="ADAL" clId="{C89CEF06-0E0E-4D97-B5BC-EED3D77AB948}" dt="2025-03-10T06:03:25.591" v="1642" actId="1036"/>
          <ac:spMkLst>
            <pc:docMk/>
            <pc:sldMk cId="2494449127" sldId="307"/>
            <ac:spMk id="14" creationId="{E5F6AB70-AE1D-86BB-45C3-86E2746C3354}"/>
          </ac:spMkLst>
        </pc:spChg>
        <pc:spChg chg="add mod">
          <ac:chgData name="Ye, Bo /CN/EXT" userId="7b005e9d-1289-41c7-be62-a6f974f142a1" providerId="ADAL" clId="{C89CEF06-0E0E-4D97-B5BC-EED3D77AB948}" dt="2025-03-10T06:03:25.591" v="1642" actId="1036"/>
          <ac:spMkLst>
            <pc:docMk/>
            <pc:sldMk cId="2494449127" sldId="307"/>
            <ac:spMk id="15" creationId="{576BDA26-7FE1-76B1-9BE0-5CE52441F0C3}"/>
          </ac:spMkLst>
        </pc:spChg>
        <pc:spChg chg="add mod">
          <ac:chgData name="Ye, Bo /CN/EXT" userId="7b005e9d-1289-41c7-be62-a6f974f142a1" providerId="ADAL" clId="{C89CEF06-0E0E-4D97-B5BC-EED3D77AB948}" dt="2025-03-10T06:03:25.591" v="1642" actId="1036"/>
          <ac:spMkLst>
            <pc:docMk/>
            <pc:sldMk cId="2494449127" sldId="307"/>
            <ac:spMk id="16" creationId="{1B202C31-1560-B314-FD67-9D2002A46AD9}"/>
          </ac:spMkLst>
        </pc:spChg>
      </pc:sldChg>
      <pc:sldChg chg="delSp modSp mod modTransition">
        <pc:chgData name="Ye, Bo /CN/EXT" userId="7b005e9d-1289-41c7-be62-a6f974f142a1" providerId="ADAL" clId="{C89CEF06-0E0E-4D97-B5BC-EED3D77AB948}" dt="2025-03-26T07:48:46.278" v="1942"/>
        <pc:sldMkLst>
          <pc:docMk/>
          <pc:sldMk cId="4068097128" sldId="308"/>
        </pc:sldMkLst>
        <pc:spChg chg="del">
          <ac:chgData name="Ye, Bo /CN/EXT" userId="7b005e9d-1289-41c7-be62-a6f974f142a1" providerId="ADAL" clId="{C89CEF06-0E0E-4D97-B5BC-EED3D77AB948}" dt="2025-03-10T01:38:03.041" v="68" actId="478"/>
          <ac:spMkLst>
            <pc:docMk/>
            <pc:sldMk cId="4068097128" sldId="308"/>
            <ac:spMk id="2" creationId="{7D9F35DF-DA05-762F-C038-2EC7AB86A5FD}"/>
          </ac:spMkLst>
        </pc:spChg>
        <pc:spChg chg="mod">
          <ac:chgData name="Ye, Bo /CN/EXT" userId="7b005e9d-1289-41c7-be62-a6f974f142a1" providerId="ADAL" clId="{C89CEF06-0E0E-4D97-B5BC-EED3D77AB948}" dt="2025-03-10T02:34:58.606" v="685" actId="1038"/>
          <ac:spMkLst>
            <pc:docMk/>
            <pc:sldMk cId="4068097128" sldId="308"/>
            <ac:spMk id="5" creationId="{998381AC-5D84-F639-1AE4-5DAA3B4D1A89}"/>
          </ac:spMkLst>
        </pc:spChg>
        <pc:spChg chg="mod">
          <ac:chgData name="Ye, Bo /CN/EXT" userId="7b005e9d-1289-41c7-be62-a6f974f142a1" providerId="ADAL" clId="{C89CEF06-0E0E-4D97-B5BC-EED3D77AB948}" dt="2025-03-10T02:34:58.606" v="685" actId="1038"/>
          <ac:spMkLst>
            <pc:docMk/>
            <pc:sldMk cId="4068097128" sldId="308"/>
            <ac:spMk id="7" creationId="{AD0361FE-B193-D27E-1A2B-F83BC67A9A9D}"/>
          </ac:spMkLst>
        </pc:spChg>
        <pc:spChg chg="mod">
          <ac:chgData name="Ye, Bo /CN/EXT" userId="7b005e9d-1289-41c7-be62-a6f974f142a1" providerId="ADAL" clId="{C89CEF06-0E0E-4D97-B5BC-EED3D77AB948}" dt="2025-03-10T02:53:34.971" v="923" actId="207"/>
          <ac:spMkLst>
            <pc:docMk/>
            <pc:sldMk cId="4068097128" sldId="308"/>
            <ac:spMk id="8" creationId="{42038AA4-C4B9-21C2-FB17-4C6FE6CF412F}"/>
          </ac:spMkLst>
        </pc:spChg>
        <pc:spChg chg="mod">
          <ac:chgData name="Ye, Bo /CN/EXT" userId="7b005e9d-1289-41c7-be62-a6f974f142a1" providerId="ADAL" clId="{C89CEF06-0E0E-4D97-B5BC-EED3D77AB948}" dt="2025-03-10T02:34:51.719" v="645" actId="2711"/>
          <ac:spMkLst>
            <pc:docMk/>
            <pc:sldMk cId="4068097128" sldId="308"/>
            <ac:spMk id="10" creationId="{622E5F0E-A5F6-A2E6-2796-D2D8764E9E33}"/>
          </ac:spMkLst>
        </pc:spChg>
        <pc:spChg chg="mod">
          <ac:chgData name="Ye, Bo /CN/EXT" userId="7b005e9d-1289-41c7-be62-a6f974f142a1" providerId="ADAL" clId="{C89CEF06-0E0E-4D97-B5BC-EED3D77AB948}" dt="2025-03-10T07:49:18.273" v="1726" actId="2711"/>
          <ac:spMkLst>
            <pc:docMk/>
            <pc:sldMk cId="4068097128" sldId="308"/>
            <ac:spMk id="13" creationId="{6348CF7C-91B4-1256-EAC6-A2E5F28EECAB}"/>
          </ac:spMkLst>
        </pc:spChg>
        <pc:spChg chg="mod">
          <ac:chgData name="Ye, Bo /CN/EXT" userId="7b005e9d-1289-41c7-be62-a6f974f142a1" providerId="ADAL" clId="{C89CEF06-0E0E-4D97-B5BC-EED3D77AB948}" dt="2025-03-10T07:49:18.273" v="1726" actId="2711"/>
          <ac:spMkLst>
            <pc:docMk/>
            <pc:sldMk cId="4068097128" sldId="308"/>
            <ac:spMk id="14" creationId="{5071089F-5F3B-A019-E038-46E4A2222076}"/>
          </ac:spMkLst>
        </pc:spChg>
        <pc:spChg chg="mod">
          <ac:chgData name="Ye, Bo /CN/EXT" userId="7b005e9d-1289-41c7-be62-a6f974f142a1" providerId="ADAL" clId="{C89CEF06-0E0E-4D97-B5BC-EED3D77AB948}" dt="2025-03-10T07:49:18.273" v="1726" actId="2711"/>
          <ac:spMkLst>
            <pc:docMk/>
            <pc:sldMk cId="4068097128" sldId="308"/>
            <ac:spMk id="15" creationId="{745DBC41-0D04-8B94-0AC7-EA2A596EFD9C}"/>
          </ac:spMkLst>
        </pc:spChg>
        <pc:spChg chg="mod">
          <ac:chgData name="Ye, Bo /CN/EXT" userId="7b005e9d-1289-41c7-be62-a6f974f142a1" providerId="ADAL" clId="{C89CEF06-0E0E-4D97-B5BC-EED3D77AB948}" dt="2025-03-10T07:49:18.273" v="1726" actId="2711"/>
          <ac:spMkLst>
            <pc:docMk/>
            <pc:sldMk cId="4068097128" sldId="308"/>
            <ac:spMk id="16" creationId="{0962CD7B-4ACC-5C94-9FC8-B9B3284D2524}"/>
          </ac:spMkLst>
        </pc:spChg>
      </pc:sldChg>
      <pc:sldChg chg="delSp modSp mod modTransition">
        <pc:chgData name="Ye, Bo /CN/EXT" userId="7b005e9d-1289-41c7-be62-a6f974f142a1" providerId="ADAL" clId="{C89CEF06-0E0E-4D97-B5BC-EED3D77AB948}" dt="2025-03-26T07:48:46.278" v="1942"/>
        <pc:sldMkLst>
          <pc:docMk/>
          <pc:sldMk cId="1599442002" sldId="309"/>
        </pc:sldMkLst>
        <pc:spChg chg="del">
          <ac:chgData name="Ye, Bo /CN/EXT" userId="7b005e9d-1289-41c7-be62-a6f974f142a1" providerId="ADAL" clId="{C89CEF06-0E0E-4D97-B5BC-EED3D77AB948}" dt="2025-03-10T01:38:18.552" v="69" actId="478"/>
          <ac:spMkLst>
            <pc:docMk/>
            <pc:sldMk cId="1599442002" sldId="309"/>
            <ac:spMk id="2" creationId="{7D9F35DF-DA05-762F-C038-2EC7AB86A5FD}"/>
          </ac:spMkLst>
        </pc:spChg>
        <pc:spChg chg="mod">
          <ac:chgData name="Ye, Bo /CN/EXT" userId="7b005e9d-1289-41c7-be62-a6f974f142a1" providerId="ADAL" clId="{C89CEF06-0E0E-4D97-B5BC-EED3D77AB948}" dt="2025-03-10T02:35:34.502" v="718" actId="1037"/>
          <ac:spMkLst>
            <pc:docMk/>
            <pc:sldMk cId="1599442002" sldId="309"/>
            <ac:spMk id="5" creationId="{998381AC-5D84-F639-1AE4-5DAA3B4D1A89}"/>
          </ac:spMkLst>
        </pc:spChg>
        <pc:spChg chg="mod">
          <ac:chgData name="Ye, Bo /CN/EXT" userId="7b005e9d-1289-41c7-be62-a6f974f142a1" providerId="ADAL" clId="{C89CEF06-0E0E-4D97-B5BC-EED3D77AB948}" dt="2025-03-10T02:35:34.502" v="718" actId="1037"/>
          <ac:spMkLst>
            <pc:docMk/>
            <pc:sldMk cId="1599442002" sldId="309"/>
            <ac:spMk id="7" creationId="{AD0361FE-B193-D27E-1A2B-F83BC67A9A9D}"/>
          </ac:spMkLst>
        </pc:spChg>
        <pc:spChg chg="mod">
          <ac:chgData name="Ye, Bo /CN/EXT" userId="7b005e9d-1289-41c7-be62-a6f974f142a1" providerId="ADAL" clId="{C89CEF06-0E0E-4D97-B5BC-EED3D77AB948}" dt="2025-03-10T02:53:43.652" v="924" actId="207"/>
          <ac:spMkLst>
            <pc:docMk/>
            <pc:sldMk cId="1599442002" sldId="309"/>
            <ac:spMk id="8" creationId="{42038AA4-C4B9-21C2-FB17-4C6FE6CF412F}"/>
          </ac:spMkLst>
        </pc:spChg>
        <pc:spChg chg="mod">
          <ac:chgData name="Ye, Bo /CN/EXT" userId="7b005e9d-1289-41c7-be62-a6f974f142a1" providerId="ADAL" clId="{C89CEF06-0E0E-4D97-B5BC-EED3D77AB948}" dt="2025-03-10T02:35:28.960" v="687" actId="2711"/>
          <ac:spMkLst>
            <pc:docMk/>
            <pc:sldMk cId="1599442002" sldId="309"/>
            <ac:spMk id="10" creationId="{622E5F0E-A5F6-A2E6-2796-D2D8764E9E33}"/>
          </ac:spMkLst>
        </pc:spChg>
        <pc:spChg chg="mod">
          <ac:chgData name="Ye, Bo /CN/EXT" userId="7b005e9d-1289-41c7-be62-a6f974f142a1" providerId="ADAL" clId="{C89CEF06-0E0E-4D97-B5BC-EED3D77AB948}" dt="2025-03-10T07:49:40.161" v="1727" actId="2711"/>
          <ac:spMkLst>
            <pc:docMk/>
            <pc:sldMk cId="1599442002" sldId="309"/>
            <ac:spMk id="16" creationId="{8649F0EC-D897-FD03-C963-911A2AF46DBD}"/>
          </ac:spMkLst>
        </pc:spChg>
        <pc:spChg chg="mod">
          <ac:chgData name="Ye, Bo /CN/EXT" userId="7b005e9d-1289-41c7-be62-a6f974f142a1" providerId="ADAL" clId="{C89CEF06-0E0E-4D97-B5BC-EED3D77AB948}" dt="2025-03-10T07:49:40.161" v="1727" actId="2711"/>
          <ac:spMkLst>
            <pc:docMk/>
            <pc:sldMk cId="1599442002" sldId="309"/>
            <ac:spMk id="17" creationId="{C062F683-2749-3F7D-A264-2247C1E00931}"/>
          </ac:spMkLst>
        </pc:spChg>
        <pc:spChg chg="mod">
          <ac:chgData name="Ye, Bo /CN/EXT" userId="7b005e9d-1289-41c7-be62-a6f974f142a1" providerId="ADAL" clId="{C89CEF06-0E0E-4D97-B5BC-EED3D77AB948}" dt="2025-03-10T07:49:40.161" v="1727" actId="2711"/>
          <ac:spMkLst>
            <pc:docMk/>
            <pc:sldMk cId="1599442002" sldId="309"/>
            <ac:spMk id="18" creationId="{53234C64-DDB4-9A33-5652-76C3DAF78077}"/>
          </ac:spMkLst>
        </pc:spChg>
        <pc:spChg chg="mod">
          <ac:chgData name="Ye, Bo /CN/EXT" userId="7b005e9d-1289-41c7-be62-a6f974f142a1" providerId="ADAL" clId="{C89CEF06-0E0E-4D97-B5BC-EED3D77AB948}" dt="2025-03-10T07:49:40.161" v="1727" actId="2711"/>
          <ac:spMkLst>
            <pc:docMk/>
            <pc:sldMk cId="1599442002" sldId="309"/>
            <ac:spMk id="19" creationId="{C29B2397-8727-5F30-B587-8867874EAA76}"/>
          </ac:spMkLst>
        </pc:spChg>
      </pc:sldChg>
      <pc:sldChg chg="modTransition">
        <pc:chgData name="Ye, Bo /CN/EXT" userId="7b005e9d-1289-41c7-be62-a6f974f142a1" providerId="ADAL" clId="{C89CEF06-0E0E-4D97-B5BC-EED3D77AB948}" dt="2025-03-26T07:48:46.278" v="1942"/>
        <pc:sldMkLst>
          <pc:docMk/>
          <pc:sldMk cId="2491486274" sldId="310"/>
        </pc:sldMkLst>
      </pc:sldChg>
      <pc:sldChg chg="modTransition">
        <pc:chgData name="Ye, Bo /CN/EXT" userId="7b005e9d-1289-41c7-be62-a6f974f142a1" providerId="ADAL" clId="{C89CEF06-0E0E-4D97-B5BC-EED3D77AB948}" dt="2025-03-26T07:48:46.278" v="1942"/>
        <pc:sldMkLst>
          <pc:docMk/>
          <pc:sldMk cId="1858567501" sldId="311"/>
        </pc:sldMkLst>
      </pc:sldChg>
      <pc:sldChg chg="modTransition">
        <pc:chgData name="Ye, Bo /CN/EXT" userId="7b005e9d-1289-41c7-be62-a6f974f142a1" providerId="ADAL" clId="{C89CEF06-0E0E-4D97-B5BC-EED3D77AB948}" dt="2025-03-26T07:48:46.278" v="1942"/>
        <pc:sldMkLst>
          <pc:docMk/>
          <pc:sldMk cId="4202398153" sldId="312"/>
        </pc:sldMkLst>
      </pc:sldChg>
      <pc:sldChg chg="modTransition">
        <pc:chgData name="Ye, Bo /CN/EXT" userId="7b005e9d-1289-41c7-be62-a6f974f142a1" providerId="ADAL" clId="{C89CEF06-0E0E-4D97-B5BC-EED3D77AB948}" dt="2025-03-26T07:48:46.278" v="1942"/>
        <pc:sldMkLst>
          <pc:docMk/>
          <pc:sldMk cId="1543415653" sldId="313"/>
        </pc:sldMkLst>
      </pc:sldChg>
      <pc:sldChg chg="modTransition">
        <pc:chgData name="Ye, Bo /CN/EXT" userId="7b005e9d-1289-41c7-be62-a6f974f142a1" providerId="ADAL" clId="{C89CEF06-0E0E-4D97-B5BC-EED3D77AB948}" dt="2025-03-26T07:48:46.278" v="1942"/>
        <pc:sldMkLst>
          <pc:docMk/>
          <pc:sldMk cId="2818002689" sldId="314"/>
        </pc:sldMkLst>
      </pc:sldChg>
      <pc:sldChg chg="modTransition">
        <pc:chgData name="Ye, Bo /CN/EXT" userId="7b005e9d-1289-41c7-be62-a6f974f142a1" providerId="ADAL" clId="{C89CEF06-0E0E-4D97-B5BC-EED3D77AB948}" dt="2025-03-26T07:48:46.278" v="1942"/>
        <pc:sldMkLst>
          <pc:docMk/>
          <pc:sldMk cId="2827339276" sldId="315"/>
        </pc:sldMkLst>
      </pc:sldChg>
      <pc:sldChg chg="modTransition">
        <pc:chgData name="Ye, Bo /CN/EXT" userId="7b005e9d-1289-41c7-be62-a6f974f142a1" providerId="ADAL" clId="{C89CEF06-0E0E-4D97-B5BC-EED3D77AB948}" dt="2025-03-26T07:48:46.278" v="1942"/>
        <pc:sldMkLst>
          <pc:docMk/>
          <pc:sldMk cId="3773739857" sldId="316"/>
        </pc:sldMkLst>
      </pc:sldChg>
      <pc:sldChg chg="modTransition">
        <pc:chgData name="Ye, Bo /CN/EXT" userId="7b005e9d-1289-41c7-be62-a6f974f142a1" providerId="ADAL" clId="{C89CEF06-0E0E-4D97-B5BC-EED3D77AB948}" dt="2025-03-26T07:48:46.278" v="1942"/>
        <pc:sldMkLst>
          <pc:docMk/>
          <pc:sldMk cId="489417666" sldId="317"/>
        </pc:sldMkLst>
      </pc:sldChg>
      <pc:sldChg chg="addSp delSp modSp mod modTransition">
        <pc:chgData name="Ye, Bo /CN/EXT" userId="7b005e9d-1289-41c7-be62-a6f974f142a1" providerId="ADAL" clId="{C89CEF06-0E0E-4D97-B5BC-EED3D77AB948}" dt="2025-03-31T05:13:07.446" v="1956" actId="14100"/>
        <pc:sldMkLst>
          <pc:docMk/>
          <pc:sldMk cId="2797000198" sldId="318"/>
        </pc:sldMkLst>
        <pc:spChg chg="add mod">
          <ac:chgData name="Ye, Bo /CN/EXT" userId="7b005e9d-1289-41c7-be62-a6f974f142a1" providerId="ADAL" clId="{C89CEF06-0E0E-4D97-B5BC-EED3D77AB948}" dt="2025-03-12T09:49:21.825" v="1818" actId="1076"/>
          <ac:spMkLst>
            <pc:docMk/>
            <pc:sldMk cId="2797000198" sldId="318"/>
            <ac:spMk id="2" creationId="{622E5F0E-A5F6-A2E6-2796-D2D8764E9E33}"/>
          </ac:spMkLst>
        </pc:spChg>
        <pc:spChg chg="del">
          <ac:chgData name="Ye, Bo /CN/EXT" userId="7b005e9d-1289-41c7-be62-a6f974f142a1" providerId="ADAL" clId="{C89CEF06-0E0E-4D97-B5BC-EED3D77AB948}" dt="2025-03-10T01:37:29.384" v="60" actId="478"/>
          <ac:spMkLst>
            <pc:docMk/>
            <pc:sldMk cId="2797000198" sldId="318"/>
            <ac:spMk id="2" creationId="{7D9F35DF-DA05-762F-C038-2EC7AB86A5FD}"/>
          </ac:spMkLst>
        </pc:spChg>
        <pc:spChg chg="add mod">
          <ac:chgData name="Ye, Bo /CN/EXT" userId="7b005e9d-1289-41c7-be62-a6f974f142a1" providerId="ADAL" clId="{C89CEF06-0E0E-4D97-B5BC-EED3D77AB948}" dt="2025-03-12T09:49:30.923" v="1819" actId="1076"/>
          <ac:spMkLst>
            <pc:docMk/>
            <pc:sldMk cId="2797000198" sldId="318"/>
            <ac:spMk id="4" creationId="{D78C74EE-4FC3-C510-7440-DF1616F60DE7}"/>
          </ac:spMkLst>
        </pc:spChg>
        <pc:spChg chg="add del mod">
          <ac:chgData name="Ye, Bo /CN/EXT" userId="7b005e9d-1289-41c7-be62-a6f974f142a1" providerId="ADAL" clId="{C89CEF06-0E0E-4D97-B5BC-EED3D77AB948}" dt="2025-03-10T06:01:54.205" v="1618" actId="478"/>
          <ac:spMkLst>
            <pc:docMk/>
            <pc:sldMk cId="2797000198" sldId="318"/>
            <ac:spMk id="4" creationId="{FC7A1059-257D-10E0-EF15-A3207D76B389}"/>
          </ac:spMkLst>
        </pc:spChg>
        <pc:spChg chg="add del mod">
          <ac:chgData name="Ye, Bo /CN/EXT" userId="7b005e9d-1289-41c7-be62-a6f974f142a1" providerId="ADAL" clId="{C89CEF06-0E0E-4D97-B5BC-EED3D77AB948}" dt="2025-03-10T06:01:54.205" v="1618" actId="478"/>
          <ac:spMkLst>
            <pc:docMk/>
            <pc:sldMk cId="2797000198" sldId="318"/>
            <ac:spMk id="5" creationId="{FF402217-DEF7-9B5F-62D4-FB9801F0AD20}"/>
          </ac:spMkLst>
        </pc:spChg>
        <pc:spChg chg="add del mod">
          <ac:chgData name="Ye, Bo /CN/EXT" userId="7b005e9d-1289-41c7-be62-a6f974f142a1" providerId="ADAL" clId="{C89CEF06-0E0E-4D97-B5BC-EED3D77AB948}" dt="2025-03-10T06:01:54.205" v="1618" actId="478"/>
          <ac:spMkLst>
            <pc:docMk/>
            <pc:sldMk cId="2797000198" sldId="318"/>
            <ac:spMk id="6" creationId="{5B2BEE78-0B63-7556-B6B3-D7E08BDEFA2F}"/>
          </ac:spMkLst>
        </pc:spChg>
        <pc:spChg chg="mod">
          <ac:chgData name="Ye, Bo /CN/EXT" userId="7b005e9d-1289-41c7-be62-a6f974f142a1" providerId="ADAL" clId="{C89CEF06-0E0E-4D97-B5BC-EED3D77AB948}" dt="2025-03-10T03:32:47.283" v="1308" actId="14100"/>
          <ac:spMkLst>
            <pc:docMk/>
            <pc:sldMk cId="2797000198" sldId="318"/>
            <ac:spMk id="7" creationId="{798C32C3-B659-D99F-EA23-48140BC3C073}"/>
          </ac:spMkLst>
        </pc:spChg>
        <pc:spChg chg="mod">
          <ac:chgData name="Ye, Bo /CN/EXT" userId="7b005e9d-1289-41c7-be62-a6f974f142a1" providerId="ADAL" clId="{C89CEF06-0E0E-4D97-B5BC-EED3D77AB948}" dt="2025-03-12T09:48:07.391" v="1811" actId="1076"/>
          <ac:spMkLst>
            <pc:docMk/>
            <pc:sldMk cId="2797000198" sldId="318"/>
            <ac:spMk id="8" creationId="{42038AA4-C4B9-21C2-FB17-4C6FE6CF412F}"/>
          </ac:spMkLst>
        </pc:spChg>
        <pc:spChg chg="del mod">
          <ac:chgData name="Ye, Bo /CN/EXT" userId="7b005e9d-1289-41c7-be62-a6f974f142a1" providerId="ADAL" clId="{C89CEF06-0E0E-4D97-B5BC-EED3D77AB948}" dt="2025-03-12T09:48:11.965" v="1812" actId="478"/>
          <ac:spMkLst>
            <pc:docMk/>
            <pc:sldMk cId="2797000198" sldId="318"/>
            <ac:spMk id="9" creationId="{F797D8F1-E804-8FE3-F4BC-381ABBFCBE61}"/>
          </ac:spMkLst>
        </pc:spChg>
        <pc:spChg chg="mod">
          <ac:chgData name="Ye, Bo /CN/EXT" userId="7b005e9d-1289-41c7-be62-a6f974f142a1" providerId="ADAL" clId="{C89CEF06-0E0E-4D97-B5BC-EED3D77AB948}" dt="2025-03-10T03:26:26.020" v="1287" actId="108"/>
          <ac:spMkLst>
            <pc:docMk/>
            <pc:sldMk cId="2797000198" sldId="318"/>
            <ac:spMk id="10" creationId="{622E5F0E-A5F6-A2E6-2796-D2D8764E9E33}"/>
          </ac:spMkLst>
        </pc:spChg>
        <pc:spChg chg="del mod">
          <ac:chgData name="Ye, Bo /CN/EXT" userId="7b005e9d-1289-41c7-be62-a6f974f142a1" providerId="ADAL" clId="{C89CEF06-0E0E-4D97-B5BC-EED3D77AB948}" dt="2025-03-12T09:48:11.965" v="1812" actId="478"/>
          <ac:spMkLst>
            <pc:docMk/>
            <pc:sldMk cId="2797000198" sldId="318"/>
            <ac:spMk id="11" creationId="{47B4B272-DE24-7C55-7923-B895611C6D04}"/>
          </ac:spMkLst>
        </pc:spChg>
        <pc:spChg chg="add mod">
          <ac:chgData name="Ye, Bo /CN/EXT" userId="7b005e9d-1289-41c7-be62-a6f974f142a1" providerId="ADAL" clId="{C89CEF06-0E0E-4D97-B5BC-EED3D77AB948}" dt="2025-03-12T09:50:52.859" v="1835" actId="1076"/>
          <ac:spMkLst>
            <pc:docMk/>
            <pc:sldMk cId="2797000198" sldId="318"/>
            <ac:spMk id="12" creationId="{47B4B272-DE24-7C55-7923-B895611C6D04}"/>
          </ac:spMkLst>
        </pc:spChg>
        <pc:spChg chg="add del mod">
          <ac:chgData name="Ye, Bo /CN/EXT" userId="7b005e9d-1289-41c7-be62-a6f974f142a1" providerId="ADAL" clId="{C89CEF06-0E0E-4D97-B5BC-EED3D77AB948}" dt="2025-03-10T06:01:54.205" v="1618" actId="478"/>
          <ac:spMkLst>
            <pc:docMk/>
            <pc:sldMk cId="2797000198" sldId="318"/>
            <ac:spMk id="12" creationId="{D1E76ED4-4672-006C-E093-B06941CF23F3}"/>
          </ac:spMkLst>
        </pc:spChg>
        <pc:spChg chg="add del mod">
          <ac:chgData name="Ye, Bo /CN/EXT" userId="7b005e9d-1289-41c7-be62-a6f974f142a1" providerId="ADAL" clId="{C89CEF06-0E0E-4D97-B5BC-EED3D77AB948}" dt="2025-03-12T09:48:11.965" v="1812" actId="478"/>
          <ac:spMkLst>
            <pc:docMk/>
            <pc:sldMk cId="2797000198" sldId="318"/>
            <ac:spMk id="13" creationId="{A4D632CA-1DD2-4E2F-C263-6D0412E9109F}"/>
          </ac:spMkLst>
        </pc:spChg>
        <pc:spChg chg="add del mod">
          <ac:chgData name="Ye, Bo /CN/EXT" userId="7b005e9d-1289-41c7-be62-a6f974f142a1" providerId="ADAL" clId="{C89CEF06-0E0E-4D97-B5BC-EED3D77AB948}" dt="2025-03-12T09:48:11.965" v="1812" actId="478"/>
          <ac:spMkLst>
            <pc:docMk/>
            <pc:sldMk cId="2797000198" sldId="318"/>
            <ac:spMk id="14" creationId="{5EF650D1-B5E9-23B1-EE13-2C984F8C6581}"/>
          </ac:spMkLst>
        </pc:spChg>
        <pc:spChg chg="add del mod">
          <ac:chgData name="Ye, Bo /CN/EXT" userId="7b005e9d-1289-41c7-be62-a6f974f142a1" providerId="ADAL" clId="{C89CEF06-0E0E-4D97-B5BC-EED3D77AB948}" dt="2025-03-12T09:48:11.965" v="1812" actId="478"/>
          <ac:spMkLst>
            <pc:docMk/>
            <pc:sldMk cId="2797000198" sldId="318"/>
            <ac:spMk id="15" creationId="{09D4FAA4-8A3A-05A2-4AD5-D894D7D0DA68}"/>
          </ac:spMkLst>
        </pc:spChg>
        <pc:spChg chg="add del mod">
          <ac:chgData name="Ye, Bo /CN/EXT" userId="7b005e9d-1289-41c7-be62-a6f974f142a1" providerId="ADAL" clId="{C89CEF06-0E0E-4D97-B5BC-EED3D77AB948}" dt="2025-03-12T09:48:11.965" v="1812" actId="478"/>
          <ac:spMkLst>
            <pc:docMk/>
            <pc:sldMk cId="2797000198" sldId="318"/>
            <ac:spMk id="16" creationId="{480C5AFF-E6DE-26F5-E60D-2B1576808D63}"/>
          </ac:spMkLst>
        </pc:spChg>
        <pc:spChg chg="add del mod">
          <ac:chgData name="Ye, Bo /CN/EXT" userId="7b005e9d-1289-41c7-be62-a6f974f142a1" providerId="ADAL" clId="{C89CEF06-0E0E-4D97-B5BC-EED3D77AB948}" dt="2025-03-12T09:53:10.064" v="1865" actId="478"/>
          <ac:spMkLst>
            <pc:docMk/>
            <pc:sldMk cId="2797000198" sldId="318"/>
            <ac:spMk id="18" creationId="{179760A6-3124-989C-F2EF-044DB37FF703}"/>
          </ac:spMkLst>
        </pc:spChg>
        <pc:spChg chg="add mod">
          <ac:chgData name="Ye, Bo /CN/EXT" userId="7b005e9d-1289-41c7-be62-a6f974f142a1" providerId="ADAL" clId="{C89CEF06-0E0E-4D97-B5BC-EED3D77AB948}" dt="2025-03-12T09:49:30.923" v="1819" actId="1076"/>
          <ac:spMkLst>
            <pc:docMk/>
            <pc:sldMk cId="2797000198" sldId="318"/>
            <ac:spMk id="32" creationId="{063B68EF-9CA6-2500-5F6D-8CB11E366426}"/>
          </ac:spMkLst>
        </pc:spChg>
        <pc:spChg chg="add mod">
          <ac:chgData name="Ye, Bo /CN/EXT" userId="7b005e9d-1289-41c7-be62-a6f974f142a1" providerId="ADAL" clId="{C89CEF06-0E0E-4D97-B5BC-EED3D77AB948}" dt="2025-03-12T09:49:30.923" v="1819" actId="1076"/>
          <ac:spMkLst>
            <pc:docMk/>
            <pc:sldMk cId="2797000198" sldId="318"/>
            <ac:spMk id="33" creationId="{4733275D-743D-C8E1-1097-273DBF9034F5}"/>
          </ac:spMkLst>
        </pc:spChg>
        <pc:spChg chg="add mod">
          <ac:chgData name="Ye, Bo /CN/EXT" userId="7b005e9d-1289-41c7-be62-a6f974f142a1" providerId="ADAL" clId="{C89CEF06-0E0E-4D97-B5BC-EED3D77AB948}" dt="2025-03-12T09:53:51.986" v="1873" actId="14100"/>
          <ac:spMkLst>
            <pc:docMk/>
            <pc:sldMk cId="2797000198" sldId="318"/>
            <ac:spMk id="38" creationId="{C14E9D9F-B12E-E2F2-E3D1-E5F8A9E994C9}"/>
          </ac:spMkLst>
        </pc:spChg>
        <pc:spChg chg="add mod">
          <ac:chgData name="Ye, Bo /CN/EXT" userId="7b005e9d-1289-41c7-be62-a6f974f142a1" providerId="ADAL" clId="{C89CEF06-0E0E-4D97-B5BC-EED3D77AB948}" dt="2025-03-31T05:13:07.446" v="1956" actId="14100"/>
          <ac:spMkLst>
            <pc:docMk/>
            <pc:sldMk cId="2797000198" sldId="318"/>
            <ac:spMk id="39" creationId="{FF9124E7-4795-C406-2217-11F24DC0957C}"/>
          </ac:spMkLst>
        </pc:spChg>
        <pc:graphicFrameChg chg="add mod">
          <ac:chgData name="Ye, Bo /CN/EXT" userId="7b005e9d-1289-41c7-be62-a6f974f142a1" providerId="ADAL" clId="{C89CEF06-0E0E-4D97-B5BC-EED3D77AB948}" dt="2025-03-26T08:06:00.580" v="1945"/>
          <ac:graphicFrameMkLst>
            <pc:docMk/>
            <pc:sldMk cId="2797000198" sldId="318"/>
            <ac:graphicFrameMk id="5" creationId="{F1AE3024-D5E3-9144-8BFB-441E06BE46FF}"/>
          </ac:graphicFrameMkLst>
        </pc:graphicFrameChg>
        <pc:graphicFrameChg chg="add mod">
          <ac:chgData name="Ye, Bo /CN/EXT" userId="7b005e9d-1289-41c7-be62-a6f974f142a1" providerId="ADAL" clId="{C89CEF06-0E0E-4D97-B5BC-EED3D77AB948}" dt="2025-03-26T08:06:44.183" v="1947"/>
          <ac:graphicFrameMkLst>
            <pc:docMk/>
            <pc:sldMk cId="2797000198" sldId="318"/>
            <ac:graphicFrameMk id="6" creationId="{87311F10-0E3C-5B2F-672B-0ACA07C73152}"/>
          </ac:graphicFrameMkLst>
        </pc:graphicFrameChg>
        <pc:graphicFrameChg chg="add del mod">
          <ac:chgData name="Ye, Bo /CN/EXT" userId="7b005e9d-1289-41c7-be62-a6f974f142a1" providerId="ADAL" clId="{C89CEF06-0E0E-4D97-B5BC-EED3D77AB948}" dt="2025-03-31T05:12:50.968" v="1954" actId="478"/>
          <ac:graphicFrameMkLst>
            <pc:docMk/>
            <pc:sldMk cId="2797000198" sldId="318"/>
            <ac:graphicFrameMk id="17" creationId="{D70735D4-DF86-68F5-C0A5-223E9124548C}"/>
          </ac:graphicFrameMkLst>
        </pc:graphicFrameChg>
        <pc:graphicFrameChg chg="add mod">
          <ac:chgData name="Ye, Bo /CN/EXT" userId="7b005e9d-1289-41c7-be62-a6f974f142a1" providerId="ADAL" clId="{C89CEF06-0E0E-4D97-B5BC-EED3D77AB948}" dt="2025-03-12T09:50:21.248" v="1830" actId="1076"/>
          <ac:graphicFrameMkLst>
            <pc:docMk/>
            <pc:sldMk cId="2797000198" sldId="318"/>
            <ac:graphicFrameMk id="22" creationId="{6000941F-F3FF-87E0-805A-8BE46101FD15}"/>
          </ac:graphicFrameMkLst>
        </pc:graphicFrameChg>
        <pc:graphicFrameChg chg="add mod">
          <ac:chgData name="Ye, Bo /CN/EXT" userId="7b005e9d-1289-41c7-be62-a6f974f142a1" providerId="ADAL" clId="{C89CEF06-0E0E-4D97-B5BC-EED3D77AB948}" dt="2025-03-12T09:50:11.088" v="1828" actId="1076"/>
          <ac:graphicFrameMkLst>
            <pc:docMk/>
            <pc:sldMk cId="2797000198" sldId="318"/>
            <ac:graphicFrameMk id="24" creationId="{DA9FF12E-6A21-F684-FBF9-42632A9B87C8}"/>
          </ac:graphicFrameMkLst>
        </pc:graphicFrameChg>
        <pc:graphicFrameChg chg="add mod">
          <ac:chgData name="Ye, Bo /CN/EXT" userId="7b005e9d-1289-41c7-be62-a6f974f142a1" providerId="ADAL" clId="{C89CEF06-0E0E-4D97-B5BC-EED3D77AB948}" dt="2025-03-28T01:27:22.424" v="1952"/>
          <ac:graphicFrameMkLst>
            <pc:docMk/>
            <pc:sldMk cId="2797000198" sldId="318"/>
            <ac:graphicFrameMk id="25" creationId="{3384A105-CF64-D300-6668-1566A1C8A7D3}"/>
          </ac:graphicFrameMkLst>
        </pc:graphicFrameChg>
        <pc:graphicFrameChg chg="add mod">
          <ac:chgData name="Ye, Bo /CN/EXT" userId="7b005e9d-1289-41c7-be62-a6f974f142a1" providerId="ADAL" clId="{C89CEF06-0E0E-4D97-B5BC-EED3D77AB948}" dt="2025-03-12T09:53:48.787" v="1872" actId="1076"/>
          <ac:graphicFrameMkLst>
            <pc:docMk/>
            <pc:sldMk cId="2797000198" sldId="318"/>
            <ac:graphicFrameMk id="26" creationId="{1DB7D3B1-28B6-70AB-B459-F6C173D38A00}"/>
          </ac:graphicFrameMkLst>
        </pc:graphicFrameChg>
      </pc:sldChg>
      <pc:sldChg chg="addSp delSp modSp del mod">
        <pc:chgData name="Ye, Bo /CN/EXT" userId="7b005e9d-1289-41c7-be62-a6f974f142a1" providerId="ADAL" clId="{C89CEF06-0E0E-4D97-B5BC-EED3D77AB948}" dt="2025-03-12T09:54:08.105" v="1874" actId="47"/>
        <pc:sldMkLst>
          <pc:docMk/>
          <pc:sldMk cId="2018449642" sldId="319"/>
        </pc:sldMkLst>
        <pc:spChg chg="del">
          <ac:chgData name="Ye, Bo /CN/EXT" userId="7b005e9d-1289-41c7-be62-a6f974f142a1" providerId="ADAL" clId="{C89CEF06-0E0E-4D97-B5BC-EED3D77AB948}" dt="2025-03-10T01:37:30.994" v="61" actId="478"/>
          <ac:spMkLst>
            <pc:docMk/>
            <pc:sldMk cId="2018449642" sldId="319"/>
            <ac:spMk id="2" creationId="{7D9F35DF-DA05-762F-C038-2EC7AB86A5FD}"/>
          </ac:spMkLst>
        </pc:spChg>
        <pc:spChg chg="del mod">
          <ac:chgData name="Ye, Bo /CN/EXT" userId="7b005e9d-1289-41c7-be62-a6f974f142a1" providerId="ADAL" clId="{C89CEF06-0E0E-4D97-B5BC-EED3D77AB948}" dt="2025-03-12T09:51:49.074" v="1842" actId="21"/>
          <ac:spMkLst>
            <pc:docMk/>
            <pc:sldMk cId="2018449642" sldId="319"/>
            <ac:spMk id="4" creationId="{179760A6-3124-989C-F2EF-044DB37FF703}"/>
          </ac:spMkLst>
        </pc:spChg>
        <pc:spChg chg="add del mod">
          <ac:chgData name="Ye, Bo /CN/EXT" userId="7b005e9d-1289-41c7-be62-a6f974f142a1" providerId="ADAL" clId="{C89CEF06-0E0E-4D97-B5BC-EED3D77AB948}" dt="2025-03-10T06:00:33.176" v="1576" actId="478"/>
          <ac:spMkLst>
            <pc:docMk/>
            <pc:sldMk cId="2018449642" sldId="319"/>
            <ac:spMk id="6" creationId="{AC226E77-2695-7151-50D6-A50C2A47CC85}"/>
          </ac:spMkLst>
        </pc:spChg>
        <pc:spChg chg="mod">
          <ac:chgData name="Ye, Bo /CN/EXT" userId="7b005e9d-1289-41c7-be62-a6f974f142a1" providerId="ADAL" clId="{C89CEF06-0E0E-4D97-B5BC-EED3D77AB948}" dt="2025-03-12T09:50:38.351" v="1832" actId="1076"/>
          <ac:spMkLst>
            <pc:docMk/>
            <pc:sldMk cId="2018449642" sldId="319"/>
            <ac:spMk id="8" creationId="{42038AA4-C4B9-21C2-FB17-4C6FE6CF412F}"/>
          </ac:spMkLst>
        </pc:spChg>
        <pc:spChg chg="del mod">
          <ac:chgData name="Ye, Bo /CN/EXT" userId="7b005e9d-1289-41c7-be62-a6f974f142a1" providerId="ADAL" clId="{C89CEF06-0E0E-4D97-B5BC-EED3D77AB948}" dt="2025-03-12T09:48:19.180" v="1813" actId="478"/>
          <ac:spMkLst>
            <pc:docMk/>
            <pc:sldMk cId="2018449642" sldId="319"/>
            <ac:spMk id="9" creationId="{F797D8F1-E804-8FE3-F4BC-381ABBFCBE61}"/>
          </ac:spMkLst>
        </pc:spChg>
        <pc:spChg chg="del mod">
          <ac:chgData name="Ye, Bo /CN/EXT" userId="7b005e9d-1289-41c7-be62-a6f974f142a1" providerId="ADAL" clId="{C89CEF06-0E0E-4D97-B5BC-EED3D77AB948}" dt="2025-03-12T09:49:09.729" v="1816" actId="21"/>
          <ac:spMkLst>
            <pc:docMk/>
            <pc:sldMk cId="2018449642" sldId="319"/>
            <ac:spMk id="10" creationId="{622E5F0E-A5F6-A2E6-2796-D2D8764E9E33}"/>
          </ac:spMkLst>
        </pc:spChg>
        <pc:spChg chg="del mod">
          <ac:chgData name="Ye, Bo /CN/EXT" userId="7b005e9d-1289-41c7-be62-a6f974f142a1" providerId="ADAL" clId="{C89CEF06-0E0E-4D97-B5BC-EED3D77AB948}" dt="2025-03-12T09:50:43.043" v="1833" actId="21"/>
          <ac:spMkLst>
            <pc:docMk/>
            <pc:sldMk cId="2018449642" sldId="319"/>
            <ac:spMk id="11" creationId="{47B4B272-DE24-7C55-7923-B895611C6D04}"/>
          </ac:spMkLst>
        </pc:spChg>
        <pc:spChg chg="del mod">
          <ac:chgData name="Ye, Bo /CN/EXT" userId="7b005e9d-1289-41c7-be62-a6f974f142a1" providerId="ADAL" clId="{C89CEF06-0E0E-4D97-B5BC-EED3D77AB948}" dt="2025-03-12T09:48:19.180" v="1813" actId="478"/>
          <ac:spMkLst>
            <pc:docMk/>
            <pc:sldMk cId="2018449642" sldId="319"/>
            <ac:spMk id="12" creationId="{76A41353-F742-DECC-9298-7410963EE47D}"/>
          </ac:spMkLst>
        </pc:spChg>
        <pc:spChg chg="add del mod">
          <ac:chgData name="Ye, Bo /CN/EXT" userId="7b005e9d-1289-41c7-be62-a6f974f142a1" providerId="ADAL" clId="{C89CEF06-0E0E-4D97-B5BC-EED3D77AB948}" dt="2025-03-10T06:00:33.176" v="1576" actId="478"/>
          <ac:spMkLst>
            <pc:docMk/>
            <pc:sldMk cId="2018449642" sldId="319"/>
            <ac:spMk id="13" creationId="{8CD2B2D9-2DEA-CF2F-4AD2-41CA3A70385E}"/>
          </ac:spMkLst>
        </pc:spChg>
        <pc:spChg chg="add del mod">
          <ac:chgData name="Ye, Bo /CN/EXT" userId="7b005e9d-1289-41c7-be62-a6f974f142a1" providerId="ADAL" clId="{C89CEF06-0E0E-4D97-B5BC-EED3D77AB948}" dt="2025-03-10T06:00:33.176" v="1576" actId="478"/>
          <ac:spMkLst>
            <pc:docMk/>
            <pc:sldMk cId="2018449642" sldId="319"/>
            <ac:spMk id="14" creationId="{4C7DF60F-700B-A6A6-29F0-00D8A42EB8B5}"/>
          </ac:spMkLst>
        </pc:spChg>
        <pc:spChg chg="del mod">
          <ac:chgData name="Ye, Bo /CN/EXT" userId="7b005e9d-1289-41c7-be62-a6f974f142a1" providerId="ADAL" clId="{C89CEF06-0E0E-4D97-B5BC-EED3D77AB948}" dt="2025-03-12T09:49:09.729" v="1816" actId="21"/>
          <ac:spMkLst>
            <pc:docMk/>
            <pc:sldMk cId="2018449642" sldId="319"/>
            <ac:spMk id="16" creationId="{D78C74EE-4FC3-C510-7440-DF1616F60DE7}"/>
          </ac:spMkLst>
        </pc:spChg>
        <pc:spChg chg="add del mod">
          <ac:chgData name="Ye, Bo /CN/EXT" userId="7b005e9d-1289-41c7-be62-a6f974f142a1" providerId="ADAL" clId="{C89CEF06-0E0E-4D97-B5BC-EED3D77AB948}" dt="2025-03-10T06:00:33.176" v="1576" actId="478"/>
          <ac:spMkLst>
            <pc:docMk/>
            <pc:sldMk cId="2018449642" sldId="319"/>
            <ac:spMk id="17" creationId="{49F7FCAF-41B0-AC50-858A-C1127B104177}"/>
          </ac:spMkLst>
        </pc:spChg>
        <pc:spChg chg="add del mod">
          <ac:chgData name="Ye, Bo /CN/EXT" userId="7b005e9d-1289-41c7-be62-a6f974f142a1" providerId="ADAL" clId="{C89CEF06-0E0E-4D97-B5BC-EED3D77AB948}" dt="2025-03-12T09:48:19.180" v="1813" actId="478"/>
          <ac:spMkLst>
            <pc:docMk/>
            <pc:sldMk cId="2018449642" sldId="319"/>
            <ac:spMk id="18" creationId="{CF026A89-F1E5-38D7-B003-490F82CE7673}"/>
          </ac:spMkLst>
        </pc:spChg>
        <pc:spChg chg="add del mod">
          <ac:chgData name="Ye, Bo /CN/EXT" userId="7b005e9d-1289-41c7-be62-a6f974f142a1" providerId="ADAL" clId="{C89CEF06-0E0E-4D97-B5BC-EED3D77AB948}" dt="2025-03-12T09:48:19.180" v="1813" actId="478"/>
          <ac:spMkLst>
            <pc:docMk/>
            <pc:sldMk cId="2018449642" sldId="319"/>
            <ac:spMk id="19" creationId="{34A46C98-CCA1-0D6E-9D56-465C1D477823}"/>
          </ac:spMkLst>
        </pc:spChg>
        <pc:spChg chg="add del mod">
          <ac:chgData name="Ye, Bo /CN/EXT" userId="7b005e9d-1289-41c7-be62-a6f974f142a1" providerId="ADAL" clId="{C89CEF06-0E0E-4D97-B5BC-EED3D77AB948}" dt="2025-03-12T09:48:19.180" v="1813" actId="478"/>
          <ac:spMkLst>
            <pc:docMk/>
            <pc:sldMk cId="2018449642" sldId="319"/>
            <ac:spMk id="20" creationId="{2D6D34C1-2238-BE93-0762-3068067DA050}"/>
          </ac:spMkLst>
        </pc:spChg>
        <pc:spChg chg="add del mod">
          <ac:chgData name="Ye, Bo /CN/EXT" userId="7b005e9d-1289-41c7-be62-a6f974f142a1" providerId="ADAL" clId="{C89CEF06-0E0E-4D97-B5BC-EED3D77AB948}" dt="2025-03-12T09:48:19.180" v="1813" actId="478"/>
          <ac:spMkLst>
            <pc:docMk/>
            <pc:sldMk cId="2018449642" sldId="319"/>
            <ac:spMk id="21" creationId="{34A95CFB-F0B8-F249-A75B-8A20B94E2EF3}"/>
          </ac:spMkLst>
        </pc:spChg>
        <pc:spChg chg="add del mod">
          <ac:chgData name="Ye, Bo /CN/EXT" userId="7b005e9d-1289-41c7-be62-a6f974f142a1" providerId="ADAL" clId="{C89CEF06-0E0E-4D97-B5BC-EED3D77AB948}" dt="2025-03-12T09:48:19.180" v="1813" actId="478"/>
          <ac:spMkLst>
            <pc:docMk/>
            <pc:sldMk cId="2018449642" sldId="319"/>
            <ac:spMk id="23" creationId="{13E2F944-5570-2F93-861C-B81092043B92}"/>
          </ac:spMkLst>
        </pc:spChg>
        <pc:spChg chg="add del mod">
          <ac:chgData name="Ye, Bo /CN/EXT" userId="7b005e9d-1289-41c7-be62-a6f974f142a1" providerId="ADAL" clId="{C89CEF06-0E0E-4D97-B5BC-EED3D77AB948}" dt="2025-03-12T09:48:19.180" v="1813" actId="478"/>
          <ac:spMkLst>
            <pc:docMk/>
            <pc:sldMk cId="2018449642" sldId="319"/>
            <ac:spMk id="27" creationId="{AC71BCD0-76E4-2C1A-B71D-8F5181DCBC06}"/>
          </ac:spMkLst>
        </pc:spChg>
        <pc:spChg chg="add del mod">
          <ac:chgData name="Ye, Bo /CN/EXT" userId="7b005e9d-1289-41c7-be62-a6f974f142a1" providerId="ADAL" clId="{C89CEF06-0E0E-4D97-B5BC-EED3D77AB948}" dt="2025-03-12T09:48:19.180" v="1813" actId="478"/>
          <ac:spMkLst>
            <pc:docMk/>
            <pc:sldMk cId="2018449642" sldId="319"/>
            <ac:spMk id="28" creationId="{5430B41D-7995-EC8D-DC0A-A142DFF9E848}"/>
          </ac:spMkLst>
        </pc:spChg>
        <pc:spChg chg="add del mod">
          <ac:chgData name="Ye, Bo /CN/EXT" userId="7b005e9d-1289-41c7-be62-a6f974f142a1" providerId="ADAL" clId="{C89CEF06-0E0E-4D97-B5BC-EED3D77AB948}" dt="2025-03-12T09:48:19.180" v="1813" actId="478"/>
          <ac:spMkLst>
            <pc:docMk/>
            <pc:sldMk cId="2018449642" sldId="319"/>
            <ac:spMk id="29" creationId="{E168F3AB-868F-C6C8-529D-AEB69E7CC1F5}"/>
          </ac:spMkLst>
        </pc:spChg>
        <pc:spChg chg="del mod">
          <ac:chgData name="Ye, Bo /CN/EXT" userId="7b005e9d-1289-41c7-be62-a6f974f142a1" providerId="ADAL" clId="{C89CEF06-0E0E-4D97-B5BC-EED3D77AB948}" dt="2025-03-12T09:49:09.729" v="1816" actId="21"/>
          <ac:spMkLst>
            <pc:docMk/>
            <pc:sldMk cId="2018449642" sldId="319"/>
            <ac:spMk id="32" creationId="{063B68EF-9CA6-2500-5F6D-8CB11E366426}"/>
          </ac:spMkLst>
        </pc:spChg>
        <pc:spChg chg="del mod">
          <ac:chgData name="Ye, Bo /CN/EXT" userId="7b005e9d-1289-41c7-be62-a6f974f142a1" providerId="ADAL" clId="{C89CEF06-0E0E-4D97-B5BC-EED3D77AB948}" dt="2025-03-12T09:49:09.729" v="1816" actId="21"/>
          <ac:spMkLst>
            <pc:docMk/>
            <pc:sldMk cId="2018449642" sldId="319"/>
            <ac:spMk id="33" creationId="{4733275D-743D-C8E1-1097-273DBF9034F5}"/>
          </ac:spMkLst>
        </pc:spChg>
        <pc:spChg chg="del mod">
          <ac:chgData name="Ye, Bo /CN/EXT" userId="7b005e9d-1289-41c7-be62-a6f974f142a1" providerId="ADAL" clId="{C89CEF06-0E0E-4D97-B5BC-EED3D77AB948}" dt="2025-03-12T09:51:01.469" v="1836" actId="21"/>
          <ac:spMkLst>
            <pc:docMk/>
            <pc:sldMk cId="2018449642" sldId="319"/>
            <ac:spMk id="38" creationId="{C14E9D9F-B12E-E2F2-E3D1-E5F8A9E994C9}"/>
          </ac:spMkLst>
        </pc:spChg>
        <pc:spChg chg="del mod">
          <ac:chgData name="Ye, Bo /CN/EXT" userId="7b005e9d-1289-41c7-be62-a6f974f142a1" providerId="ADAL" clId="{C89CEF06-0E0E-4D97-B5BC-EED3D77AB948}" dt="2025-03-12T09:51:01.469" v="1836" actId="21"/>
          <ac:spMkLst>
            <pc:docMk/>
            <pc:sldMk cId="2018449642" sldId="319"/>
            <ac:spMk id="39" creationId="{FF9124E7-4795-C406-2217-11F24DC0957C}"/>
          </ac:spMkLst>
        </pc:spChg>
        <pc:graphicFrameChg chg="del mod">
          <ac:chgData name="Ye, Bo /CN/EXT" userId="7b005e9d-1289-41c7-be62-a6f974f142a1" providerId="ADAL" clId="{C89CEF06-0E0E-4D97-B5BC-EED3D77AB948}" dt="2025-03-12T09:51:01.469" v="1836" actId="21"/>
          <ac:graphicFrameMkLst>
            <pc:docMk/>
            <pc:sldMk cId="2018449642" sldId="319"/>
            <ac:graphicFrameMk id="5" creationId="{D70735D4-DF86-68F5-C0A5-223E9124548C}"/>
          </ac:graphicFrameMkLst>
        </pc:graphicFrameChg>
        <pc:graphicFrameChg chg="del mod">
          <ac:chgData name="Ye, Bo /CN/EXT" userId="7b005e9d-1289-41c7-be62-a6f974f142a1" providerId="ADAL" clId="{C89CEF06-0E0E-4D97-B5BC-EED3D77AB948}" dt="2025-03-12T09:49:09.729" v="1816" actId="21"/>
          <ac:graphicFrameMkLst>
            <pc:docMk/>
            <pc:sldMk cId="2018449642" sldId="319"/>
            <ac:graphicFrameMk id="7" creationId="{F1AE3024-D5E3-9144-8BFB-441E06BE46FF}"/>
          </ac:graphicFrameMkLst>
        </pc:graphicFrameChg>
        <pc:graphicFrameChg chg="del mod">
          <ac:chgData name="Ye, Bo /CN/EXT" userId="7b005e9d-1289-41c7-be62-a6f974f142a1" providerId="ADAL" clId="{C89CEF06-0E0E-4D97-B5BC-EED3D77AB948}" dt="2025-03-12T09:49:09.729" v="1816" actId="21"/>
          <ac:graphicFrameMkLst>
            <pc:docMk/>
            <pc:sldMk cId="2018449642" sldId="319"/>
            <ac:graphicFrameMk id="15" creationId="{87311F10-0E3C-5B2F-672B-0ACA07C73152}"/>
          </ac:graphicFrameMkLst>
        </pc:graphicFrameChg>
        <pc:graphicFrameChg chg="del mod">
          <ac:chgData name="Ye, Bo /CN/EXT" userId="7b005e9d-1289-41c7-be62-a6f974f142a1" providerId="ADAL" clId="{C89CEF06-0E0E-4D97-B5BC-EED3D77AB948}" dt="2025-03-12T09:49:09.729" v="1816" actId="21"/>
          <ac:graphicFrameMkLst>
            <pc:docMk/>
            <pc:sldMk cId="2018449642" sldId="319"/>
            <ac:graphicFrameMk id="22" creationId="{6000941F-F3FF-87E0-805A-8BE46101FD15}"/>
          </ac:graphicFrameMkLst>
        </pc:graphicFrameChg>
        <pc:graphicFrameChg chg="del mod">
          <ac:chgData name="Ye, Bo /CN/EXT" userId="7b005e9d-1289-41c7-be62-a6f974f142a1" providerId="ADAL" clId="{C89CEF06-0E0E-4D97-B5BC-EED3D77AB948}" dt="2025-03-12T09:49:09.729" v="1816" actId="21"/>
          <ac:graphicFrameMkLst>
            <pc:docMk/>
            <pc:sldMk cId="2018449642" sldId="319"/>
            <ac:graphicFrameMk id="24" creationId="{DA9FF12E-6A21-F684-FBF9-42632A9B87C8}"/>
          </ac:graphicFrameMkLst>
        </pc:graphicFrameChg>
        <pc:graphicFrameChg chg="del mod">
          <ac:chgData name="Ye, Bo /CN/EXT" userId="7b005e9d-1289-41c7-be62-a6f974f142a1" providerId="ADAL" clId="{C89CEF06-0E0E-4D97-B5BC-EED3D77AB948}" dt="2025-03-12T09:51:01.469" v="1836" actId="21"/>
          <ac:graphicFrameMkLst>
            <pc:docMk/>
            <pc:sldMk cId="2018449642" sldId="319"/>
            <ac:graphicFrameMk id="25" creationId="{3384A105-CF64-D300-6668-1566A1C8A7D3}"/>
          </ac:graphicFrameMkLst>
        </pc:graphicFrameChg>
        <pc:graphicFrameChg chg="del">
          <ac:chgData name="Ye, Bo /CN/EXT" userId="7b005e9d-1289-41c7-be62-a6f974f142a1" providerId="ADAL" clId="{C89CEF06-0E0E-4D97-B5BC-EED3D77AB948}" dt="2025-03-12T09:51:01.469" v="1836" actId="21"/>
          <ac:graphicFrameMkLst>
            <pc:docMk/>
            <pc:sldMk cId="2018449642" sldId="319"/>
            <ac:graphicFrameMk id="26" creationId="{1DB7D3B1-28B6-70AB-B459-F6C173D38A00}"/>
          </ac:graphicFrameMkLst>
        </pc:graphicFrameChg>
      </pc:sldChg>
      <pc:sldChg chg="addSp delSp modSp del mod">
        <pc:chgData name="Ye, Bo /CN/EXT" userId="7b005e9d-1289-41c7-be62-a6f974f142a1" providerId="ADAL" clId="{C89CEF06-0E0E-4D97-B5BC-EED3D77AB948}" dt="2025-03-12T09:58:29.083" v="1898" actId="47"/>
        <pc:sldMkLst>
          <pc:docMk/>
          <pc:sldMk cId="1579584235" sldId="320"/>
        </pc:sldMkLst>
        <pc:spChg chg="del">
          <ac:chgData name="Ye, Bo /CN/EXT" userId="7b005e9d-1289-41c7-be62-a6f974f142a1" providerId="ADAL" clId="{C89CEF06-0E0E-4D97-B5BC-EED3D77AB948}" dt="2025-03-10T01:37:33.576" v="62" actId="478"/>
          <ac:spMkLst>
            <pc:docMk/>
            <pc:sldMk cId="1579584235" sldId="320"/>
            <ac:spMk id="2" creationId="{7D9F35DF-DA05-762F-C038-2EC7AB86A5FD}"/>
          </ac:spMkLst>
        </pc:spChg>
        <pc:spChg chg="add del mod">
          <ac:chgData name="Ye, Bo /CN/EXT" userId="7b005e9d-1289-41c7-be62-a6f974f142a1" providerId="ADAL" clId="{C89CEF06-0E0E-4D97-B5BC-EED3D77AB948}" dt="2025-03-10T06:02:25.519" v="1622" actId="478"/>
          <ac:spMkLst>
            <pc:docMk/>
            <pc:sldMk cId="1579584235" sldId="320"/>
            <ac:spMk id="4" creationId="{D79C267D-8559-B04F-0AC2-D248602595B8}"/>
          </ac:spMkLst>
        </pc:spChg>
        <pc:spChg chg="add del mod">
          <ac:chgData name="Ye, Bo /CN/EXT" userId="7b005e9d-1289-41c7-be62-a6f974f142a1" providerId="ADAL" clId="{C89CEF06-0E0E-4D97-B5BC-EED3D77AB948}" dt="2025-03-10T06:02:25.519" v="1622" actId="478"/>
          <ac:spMkLst>
            <pc:docMk/>
            <pc:sldMk cId="1579584235" sldId="320"/>
            <ac:spMk id="5" creationId="{8BE2F26F-FC83-78FF-CFE9-509CEB12CA34}"/>
          </ac:spMkLst>
        </pc:spChg>
        <pc:spChg chg="add del mod">
          <ac:chgData name="Ye, Bo /CN/EXT" userId="7b005e9d-1289-41c7-be62-a6f974f142a1" providerId="ADAL" clId="{C89CEF06-0E0E-4D97-B5BC-EED3D77AB948}" dt="2025-03-10T06:02:25.519" v="1622" actId="478"/>
          <ac:spMkLst>
            <pc:docMk/>
            <pc:sldMk cId="1579584235" sldId="320"/>
            <ac:spMk id="6" creationId="{5AF75DD4-786A-8F9E-5D02-24B985259E90}"/>
          </ac:spMkLst>
        </pc:spChg>
        <pc:spChg chg="mod">
          <ac:chgData name="Ye, Bo /CN/EXT" userId="7b005e9d-1289-41c7-be62-a6f974f142a1" providerId="ADAL" clId="{C89CEF06-0E0E-4D97-B5BC-EED3D77AB948}" dt="2025-03-12T09:54:34.066" v="1876" actId="6549"/>
          <ac:spMkLst>
            <pc:docMk/>
            <pc:sldMk cId="1579584235" sldId="320"/>
            <ac:spMk id="7" creationId="{798C32C3-B659-D99F-EA23-48140BC3C073}"/>
          </ac:spMkLst>
        </pc:spChg>
        <pc:spChg chg="mod">
          <ac:chgData name="Ye, Bo /CN/EXT" userId="7b005e9d-1289-41c7-be62-a6f974f142a1" providerId="ADAL" clId="{C89CEF06-0E0E-4D97-B5BC-EED3D77AB948}" dt="2025-03-10T03:43:18.792" v="1362" actId="2711"/>
          <ac:spMkLst>
            <pc:docMk/>
            <pc:sldMk cId="1579584235" sldId="320"/>
            <ac:spMk id="8" creationId="{42038AA4-C4B9-21C2-FB17-4C6FE6CF412F}"/>
          </ac:spMkLst>
        </pc:spChg>
        <pc:spChg chg="del mod">
          <ac:chgData name="Ye, Bo /CN/EXT" userId="7b005e9d-1289-41c7-be62-a6f974f142a1" providerId="ADAL" clId="{C89CEF06-0E0E-4D97-B5BC-EED3D77AB948}" dt="2025-03-12T09:54:28.365" v="1875" actId="478"/>
          <ac:spMkLst>
            <pc:docMk/>
            <pc:sldMk cId="1579584235" sldId="320"/>
            <ac:spMk id="9" creationId="{F797D8F1-E804-8FE3-F4BC-381ABBFCBE61}"/>
          </ac:spMkLst>
        </pc:spChg>
        <pc:spChg chg="mod">
          <ac:chgData name="Ye, Bo /CN/EXT" userId="7b005e9d-1289-41c7-be62-a6f974f142a1" providerId="ADAL" clId="{C89CEF06-0E0E-4D97-B5BC-EED3D77AB948}" dt="2025-03-10T05:51:57.300" v="1540" actId="1076"/>
          <ac:spMkLst>
            <pc:docMk/>
            <pc:sldMk cId="1579584235" sldId="320"/>
            <ac:spMk id="10" creationId="{622E5F0E-A5F6-A2E6-2796-D2D8764E9E33}"/>
          </ac:spMkLst>
        </pc:spChg>
        <pc:spChg chg="del mod">
          <ac:chgData name="Ye, Bo /CN/EXT" userId="7b005e9d-1289-41c7-be62-a6f974f142a1" providerId="ADAL" clId="{C89CEF06-0E0E-4D97-B5BC-EED3D77AB948}" dt="2025-03-12T09:54:28.365" v="1875" actId="478"/>
          <ac:spMkLst>
            <pc:docMk/>
            <pc:sldMk cId="1579584235" sldId="320"/>
            <ac:spMk id="11" creationId="{47B4B272-DE24-7C55-7923-B895611C6D04}"/>
          </ac:spMkLst>
        </pc:spChg>
        <pc:spChg chg="add del mod">
          <ac:chgData name="Ye, Bo /CN/EXT" userId="7b005e9d-1289-41c7-be62-a6f974f142a1" providerId="ADAL" clId="{C89CEF06-0E0E-4D97-B5BC-EED3D77AB948}" dt="2025-03-10T06:02:25.519" v="1622" actId="478"/>
          <ac:spMkLst>
            <pc:docMk/>
            <pc:sldMk cId="1579584235" sldId="320"/>
            <ac:spMk id="12" creationId="{42EB062D-BE98-42E6-DBFC-8A0F4A55D8BF}"/>
          </ac:spMkLst>
        </pc:spChg>
        <pc:spChg chg="add del mod">
          <ac:chgData name="Ye, Bo /CN/EXT" userId="7b005e9d-1289-41c7-be62-a6f974f142a1" providerId="ADAL" clId="{C89CEF06-0E0E-4D97-B5BC-EED3D77AB948}" dt="2025-03-12T09:54:28.365" v="1875" actId="478"/>
          <ac:spMkLst>
            <pc:docMk/>
            <pc:sldMk cId="1579584235" sldId="320"/>
            <ac:spMk id="13" creationId="{2620C068-9B14-7C10-017D-44720EF8FF04}"/>
          </ac:spMkLst>
        </pc:spChg>
        <pc:spChg chg="add del mod">
          <ac:chgData name="Ye, Bo /CN/EXT" userId="7b005e9d-1289-41c7-be62-a6f974f142a1" providerId="ADAL" clId="{C89CEF06-0E0E-4D97-B5BC-EED3D77AB948}" dt="2025-03-12T09:54:28.365" v="1875" actId="478"/>
          <ac:spMkLst>
            <pc:docMk/>
            <pc:sldMk cId="1579584235" sldId="320"/>
            <ac:spMk id="14" creationId="{915D45A6-EB2C-4322-7AD5-27BF84919CBE}"/>
          </ac:spMkLst>
        </pc:spChg>
        <pc:spChg chg="add del mod">
          <ac:chgData name="Ye, Bo /CN/EXT" userId="7b005e9d-1289-41c7-be62-a6f974f142a1" providerId="ADAL" clId="{C89CEF06-0E0E-4D97-B5BC-EED3D77AB948}" dt="2025-03-12T09:54:28.365" v="1875" actId="478"/>
          <ac:spMkLst>
            <pc:docMk/>
            <pc:sldMk cId="1579584235" sldId="320"/>
            <ac:spMk id="15" creationId="{0B97932B-22E1-C214-4F9C-01B16930C1D5}"/>
          </ac:spMkLst>
        </pc:spChg>
        <pc:spChg chg="add del mod">
          <ac:chgData name="Ye, Bo /CN/EXT" userId="7b005e9d-1289-41c7-be62-a6f974f142a1" providerId="ADAL" clId="{C89CEF06-0E0E-4D97-B5BC-EED3D77AB948}" dt="2025-03-12T09:54:28.365" v="1875" actId="478"/>
          <ac:spMkLst>
            <pc:docMk/>
            <pc:sldMk cId="1579584235" sldId="320"/>
            <ac:spMk id="16" creationId="{0518B059-8B24-7614-EF60-AFD4C581167C}"/>
          </ac:spMkLst>
        </pc:spChg>
      </pc:sldChg>
      <pc:sldChg chg="addSp delSp modSp mod modTransition">
        <pc:chgData name="Ye, Bo /CN/EXT" userId="7b005e9d-1289-41c7-be62-a6f974f142a1" providerId="ADAL" clId="{C89CEF06-0E0E-4D97-B5BC-EED3D77AB948}" dt="2025-03-28T01:29:08.238" v="1953"/>
        <pc:sldMkLst>
          <pc:docMk/>
          <pc:sldMk cId="236373950" sldId="321"/>
        </pc:sldMkLst>
        <pc:spChg chg="add mod">
          <ac:chgData name="Ye, Bo /CN/EXT" userId="7b005e9d-1289-41c7-be62-a6f974f142a1" providerId="ADAL" clId="{C89CEF06-0E0E-4D97-B5BC-EED3D77AB948}" dt="2025-03-12T09:55:07.512" v="1881"/>
          <ac:spMkLst>
            <pc:docMk/>
            <pc:sldMk cId="236373950" sldId="321"/>
            <ac:spMk id="2" creationId="{1AADE304-701B-B5D9-DAF1-B4474E21056E}"/>
          </ac:spMkLst>
        </pc:spChg>
        <pc:spChg chg="del">
          <ac:chgData name="Ye, Bo /CN/EXT" userId="7b005e9d-1289-41c7-be62-a6f974f142a1" providerId="ADAL" clId="{C89CEF06-0E0E-4D97-B5BC-EED3D77AB948}" dt="2025-03-10T01:36:52.710" v="54" actId="478"/>
          <ac:spMkLst>
            <pc:docMk/>
            <pc:sldMk cId="236373950" sldId="321"/>
            <ac:spMk id="2" creationId="{7D9F35DF-DA05-762F-C038-2EC7AB86A5FD}"/>
          </ac:spMkLst>
        </pc:spChg>
        <pc:spChg chg="add del mod">
          <ac:chgData name="Ye, Bo /CN/EXT" userId="7b005e9d-1289-41c7-be62-a6f974f142a1" providerId="ADAL" clId="{C89CEF06-0E0E-4D97-B5BC-EED3D77AB948}" dt="2025-03-12T09:54:39.821" v="1877" actId="478"/>
          <ac:spMkLst>
            <pc:docMk/>
            <pc:sldMk cId="236373950" sldId="321"/>
            <ac:spMk id="4" creationId="{B5E1E7FE-E453-408C-7D58-07E6B73EFF12}"/>
          </ac:spMkLst>
        </pc:spChg>
        <pc:spChg chg="add del mod">
          <ac:chgData name="Ye, Bo /CN/EXT" userId="7b005e9d-1289-41c7-be62-a6f974f142a1" providerId="ADAL" clId="{C89CEF06-0E0E-4D97-B5BC-EED3D77AB948}" dt="2025-03-12T09:54:39.821" v="1877" actId="478"/>
          <ac:spMkLst>
            <pc:docMk/>
            <pc:sldMk cId="236373950" sldId="321"/>
            <ac:spMk id="6" creationId="{FA9EA104-BAED-026C-8234-0CF0A4C1F48E}"/>
          </ac:spMkLst>
        </pc:spChg>
        <pc:spChg chg="mod">
          <ac:chgData name="Ye, Bo /CN/EXT" userId="7b005e9d-1289-41c7-be62-a6f974f142a1" providerId="ADAL" clId="{C89CEF06-0E0E-4D97-B5BC-EED3D77AB948}" dt="2025-03-10T02:53:15.975" v="920" actId="207"/>
          <ac:spMkLst>
            <pc:docMk/>
            <pc:sldMk cId="236373950" sldId="321"/>
            <ac:spMk id="8" creationId="{42038AA4-C4B9-21C2-FB17-4C6FE6CF412F}"/>
          </ac:spMkLst>
        </pc:spChg>
        <pc:spChg chg="add del mod">
          <ac:chgData name="Ye, Bo /CN/EXT" userId="7b005e9d-1289-41c7-be62-a6f974f142a1" providerId="ADAL" clId="{C89CEF06-0E0E-4D97-B5BC-EED3D77AB948}" dt="2025-03-12T09:54:39.821" v="1877" actId="478"/>
          <ac:spMkLst>
            <pc:docMk/>
            <pc:sldMk cId="236373950" sldId="321"/>
            <ac:spMk id="9" creationId="{BE8B9078-3AA6-09F2-483F-DEA2B173C598}"/>
          </ac:spMkLst>
        </pc:spChg>
        <pc:spChg chg="del mod">
          <ac:chgData name="Ye, Bo /CN/EXT" userId="7b005e9d-1289-41c7-be62-a6f974f142a1" providerId="ADAL" clId="{C89CEF06-0E0E-4D97-B5BC-EED3D77AB948}" dt="2025-03-12T09:55:10.295" v="1882" actId="478"/>
          <ac:spMkLst>
            <pc:docMk/>
            <pc:sldMk cId="236373950" sldId="321"/>
            <ac:spMk id="10" creationId="{622E5F0E-A5F6-A2E6-2796-D2D8764E9E33}"/>
          </ac:spMkLst>
        </pc:spChg>
        <pc:spChg chg="add del mod">
          <ac:chgData name="Ye, Bo /CN/EXT" userId="7b005e9d-1289-41c7-be62-a6f974f142a1" providerId="ADAL" clId="{C89CEF06-0E0E-4D97-B5BC-EED3D77AB948}" dt="2025-03-12T09:54:39.821" v="1877" actId="478"/>
          <ac:spMkLst>
            <pc:docMk/>
            <pc:sldMk cId="236373950" sldId="321"/>
            <ac:spMk id="11" creationId="{72556698-9ACB-C23F-0136-1988B9DC8678}"/>
          </ac:spMkLst>
        </pc:spChg>
        <pc:spChg chg="del">
          <ac:chgData name="Ye, Bo /CN/EXT" userId="7b005e9d-1289-41c7-be62-a6f974f142a1" providerId="ADAL" clId="{C89CEF06-0E0E-4D97-B5BC-EED3D77AB948}" dt="2025-03-12T09:54:39.821" v="1877" actId="478"/>
          <ac:spMkLst>
            <pc:docMk/>
            <pc:sldMk cId="236373950" sldId="321"/>
            <ac:spMk id="12" creationId="{76A41353-F742-DECC-9298-7410963EE47D}"/>
          </ac:spMkLst>
        </pc:spChg>
        <pc:spChg chg="add mod">
          <ac:chgData name="Ye, Bo /CN/EXT" userId="7b005e9d-1289-41c7-be62-a6f974f142a1" providerId="ADAL" clId="{C89CEF06-0E0E-4D97-B5BC-EED3D77AB948}" dt="2025-03-12T09:55:07.087" v="1880" actId="1076"/>
          <ac:spMkLst>
            <pc:docMk/>
            <pc:sldMk cId="236373950" sldId="321"/>
            <ac:spMk id="13" creationId="{FF29AC14-A5B6-F467-9ADE-892F1C0771FF}"/>
          </ac:spMkLst>
        </pc:spChg>
        <pc:spChg chg="add mod">
          <ac:chgData name="Ye, Bo /CN/EXT" userId="7b005e9d-1289-41c7-be62-a6f974f142a1" providerId="ADAL" clId="{C89CEF06-0E0E-4D97-B5BC-EED3D77AB948}" dt="2025-03-12T09:56:18.600" v="1894" actId="14100"/>
          <ac:spMkLst>
            <pc:docMk/>
            <pc:sldMk cId="236373950" sldId="321"/>
            <ac:spMk id="14" creationId="{85C46017-F747-E7AC-F5EF-7ED92A27FA40}"/>
          </ac:spMkLst>
        </pc:spChg>
        <pc:spChg chg="add mod">
          <ac:chgData name="Ye, Bo /CN/EXT" userId="7b005e9d-1289-41c7-be62-a6f974f142a1" providerId="ADAL" clId="{C89CEF06-0E0E-4D97-B5BC-EED3D77AB948}" dt="2025-03-12T09:55:10.663" v="1883"/>
          <ac:spMkLst>
            <pc:docMk/>
            <pc:sldMk cId="236373950" sldId="321"/>
            <ac:spMk id="15" creationId="{EE38ACF5-768D-1753-A351-68FDA0E2D98A}"/>
          </ac:spMkLst>
        </pc:spChg>
        <pc:spChg chg="add mod">
          <ac:chgData name="Ye, Bo /CN/EXT" userId="7b005e9d-1289-41c7-be62-a6f974f142a1" providerId="ADAL" clId="{C89CEF06-0E0E-4D97-B5BC-EED3D77AB948}" dt="2025-03-12T09:56:29.127" v="1896" actId="1076"/>
          <ac:spMkLst>
            <pc:docMk/>
            <pc:sldMk cId="236373950" sldId="321"/>
            <ac:spMk id="16" creationId="{9578589F-1314-2443-6429-7692578315F1}"/>
          </ac:spMkLst>
        </pc:spChg>
        <pc:graphicFrameChg chg="mod">
          <ac:chgData name="Ye, Bo /CN/EXT" userId="7b005e9d-1289-41c7-be62-a6f974f142a1" providerId="ADAL" clId="{C89CEF06-0E0E-4D97-B5BC-EED3D77AB948}" dt="2025-03-28T01:29:08.238" v="1953"/>
          <ac:graphicFrameMkLst>
            <pc:docMk/>
            <pc:sldMk cId="236373950" sldId="321"/>
            <ac:graphicFrameMk id="24" creationId="{32AC72A6-84ED-D817-E840-5B7BAB7983B0}"/>
          </ac:graphicFrameMkLst>
        </pc:graphicFrameChg>
        <pc:picChg chg="mod">
          <ac:chgData name="Ye, Bo /CN/EXT" userId="7b005e9d-1289-41c7-be62-a6f974f142a1" providerId="ADAL" clId="{C89CEF06-0E0E-4D97-B5BC-EED3D77AB948}" dt="2025-03-12T09:56:10.926" v="1892" actId="1076"/>
          <ac:picMkLst>
            <pc:docMk/>
            <pc:sldMk cId="236373950" sldId="321"/>
            <ac:picMk id="5" creationId="{4DABAA36-275C-BF70-23E5-ADEED0CE2336}"/>
          </ac:picMkLst>
        </pc:picChg>
        <pc:picChg chg="mod">
          <ac:chgData name="Ye, Bo /CN/EXT" userId="7b005e9d-1289-41c7-be62-a6f974f142a1" providerId="ADAL" clId="{C89CEF06-0E0E-4D97-B5BC-EED3D77AB948}" dt="2025-03-12T09:56:07.018" v="1891" actId="1076"/>
          <ac:picMkLst>
            <pc:docMk/>
            <pc:sldMk cId="236373950" sldId="321"/>
            <ac:picMk id="7" creationId="{CCDF7742-107D-7852-9B56-0D5ECC84BCCE}"/>
          </ac:picMkLst>
        </pc:picChg>
      </pc:sldChg>
      <pc:sldChg chg="delSp modSp mod modTransition">
        <pc:chgData name="Ye, Bo /CN/EXT" userId="7b005e9d-1289-41c7-be62-a6f974f142a1" providerId="ADAL" clId="{C89CEF06-0E0E-4D97-B5BC-EED3D77AB948}" dt="2025-03-26T07:57:27.014" v="1944"/>
        <pc:sldMkLst>
          <pc:docMk/>
          <pc:sldMk cId="476346287" sldId="322"/>
        </pc:sldMkLst>
        <pc:spChg chg="del">
          <ac:chgData name="Ye, Bo /CN/EXT" userId="7b005e9d-1289-41c7-be62-a6f974f142a1" providerId="ADAL" clId="{C89CEF06-0E0E-4D97-B5BC-EED3D77AB948}" dt="2025-03-10T01:37:24.480" v="58" actId="478"/>
          <ac:spMkLst>
            <pc:docMk/>
            <pc:sldMk cId="476346287" sldId="322"/>
            <ac:spMk id="2" creationId="{7D9F35DF-DA05-762F-C038-2EC7AB86A5FD}"/>
          </ac:spMkLst>
        </pc:spChg>
        <pc:spChg chg="mod">
          <ac:chgData name="Ye, Bo /CN/EXT" userId="7b005e9d-1289-41c7-be62-a6f974f142a1" providerId="ADAL" clId="{C89CEF06-0E0E-4D97-B5BC-EED3D77AB948}" dt="2025-03-10T03:20:58.525" v="1198" actId="2711"/>
          <ac:spMkLst>
            <pc:docMk/>
            <pc:sldMk cId="476346287" sldId="322"/>
            <ac:spMk id="8" creationId="{42038AA4-C4B9-21C2-FB17-4C6FE6CF412F}"/>
          </ac:spMkLst>
        </pc:spChg>
        <pc:spChg chg="mod">
          <ac:chgData name="Ye, Bo /CN/EXT" userId="7b005e9d-1289-41c7-be62-a6f974f142a1" providerId="ADAL" clId="{C89CEF06-0E0E-4D97-B5BC-EED3D77AB948}" dt="2025-03-10T03:25:13.961" v="1279" actId="20577"/>
          <ac:spMkLst>
            <pc:docMk/>
            <pc:sldMk cId="476346287" sldId="322"/>
            <ac:spMk id="10" creationId="{622E5F0E-A5F6-A2E6-2796-D2D8764E9E33}"/>
          </ac:spMkLst>
        </pc:spChg>
        <pc:graphicFrameChg chg="mod">
          <ac:chgData name="Ye, Bo /CN/EXT" userId="7b005e9d-1289-41c7-be62-a6f974f142a1" providerId="ADAL" clId="{C89CEF06-0E0E-4D97-B5BC-EED3D77AB948}" dt="2025-03-26T07:57:27.014" v="1944"/>
          <ac:graphicFrameMkLst>
            <pc:docMk/>
            <pc:sldMk cId="476346287" sldId="322"/>
            <ac:graphicFrameMk id="6" creationId="{3100458B-E806-D5A2-9571-7A3F252698EF}"/>
          </ac:graphicFrameMkLst>
        </pc:graphicFrameChg>
        <pc:picChg chg="mod">
          <ac:chgData name="Ye, Bo /CN/EXT" userId="7b005e9d-1289-41c7-be62-a6f974f142a1" providerId="ADAL" clId="{C89CEF06-0E0E-4D97-B5BC-EED3D77AB948}" dt="2025-03-10T03:23:34.096" v="1245" actId="1038"/>
          <ac:picMkLst>
            <pc:docMk/>
            <pc:sldMk cId="476346287" sldId="322"/>
            <ac:picMk id="5" creationId="{25319922-A504-E164-EA22-53A421326D0D}"/>
          </ac:picMkLst>
        </pc:picChg>
      </pc:sldChg>
      <pc:sldChg chg="delSp modSp mod modTransition">
        <pc:chgData name="Ye, Bo /CN/EXT" userId="7b005e9d-1289-41c7-be62-a6f974f142a1" providerId="ADAL" clId="{C89CEF06-0E0E-4D97-B5BC-EED3D77AB948}" dt="2025-03-26T07:48:46.278" v="1942"/>
        <pc:sldMkLst>
          <pc:docMk/>
          <pc:sldMk cId="46441763" sldId="323"/>
        </pc:sldMkLst>
        <pc:spChg chg="del">
          <ac:chgData name="Ye, Bo /CN/EXT" userId="7b005e9d-1289-41c7-be62-a6f974f142a1" providerId="ADAL" clId="{C89CEF06-0E0E-4D97-B5BC-EED3D77AB948}" dt="2025-03-10T01:37:26.903" v="59" actId="478"/>
          <ac:spMkLst>
            <pc:docMk/>
            <pc:sldMk cId="46441763" sldId="323"/>
            <ac:spMk id="2" creationId="{7D9F35DF-DA05-762F-C038-2EC7AB86A5FD}"/>
          </ac:spMkLst>
        </pc:spChg>
        <pc:spChg chg="mod">
          <ac:chgData name="Ye, Bo /CN/EXT" userId="7b005e9d-1289-41c7-be62-a6f974f142a1" providerId="ADAL" clId="{C89CEF06-0E0E-4D97-B5BC-EED3D77AB948}" dt="2025-03-10T03:22:23.110" v="1200" actId="2711"/>
          <ac:spMkLst>
            <pc:docMk/>
            <pc:sldMk cId="46441763" sldId="323"/>
            <ac:spMk id="8" creationId="{42038AA4-C4B9-21C2-FB17-4C6FE6CF412F}"/>
          </ac:spMkLst>
        </pc:spChg>
        <pc:spChg chg="mod">
          <ac:chgData name="Ye, Bo /CN/EXT" userId="7b005e9d-1289-41c7-be62-a6f974f142a1" providerId="ADAL" clId="{C89CEF06-0E0E-4D97-B5BC-EED3D77AB948}" dt="2025-03-10T03:25:21.200" v="1284" actId="20577"/>
          <ac:spMkLst>
            <pc:docMk/>
            <pc:sldMk cId="46441763" sldId="323"/>
            <ac:spMk id="10" creationId="{622E5F0E-A5F6-A2E6-2796-D2D8764E9E33}"/>
          </ac:spMkLst>
        </pc:spChg>
      </pc:sldChg>
      <pc:sldChg chg="delSp modSp mod modTransition">
        <pc:chgData name="Ye, Bo /CN/EXT" userId="7b005e9d-1289-41c7-be62-a6f974f142a1" providerId="ADAL" clId="{C89CEF06-0E0E-4D97-B5BC-EED3D77AB948}" dt="2025-03-26T07:48:46.278" v="1942"/>
        <pc:sldMkLst>
          <pc:docMk/>
          <pc:sldMk cId="2277391798" sldId="324"/>
        </pc:sldMkLst>
        <pc:spChg chg="del">
          <ac:chgData name="Ye, Bo /CN/EXT" userId="7b005e9d-1289-41c7-be62-a6f974f142a1" providerId="ADAL" clId="{C89CEF06-0E0E-4D97-B5BC-EED3D77AB948}" dt="2025-03-10T01:38:20.081" v="70" actId="478"/>
          <ac:spMkLst>
            <pc:docMk/>
            <pc:sldMk cId="2277391798" sldId="324"/>
            <ac:spMk id="2" creationId="{7D9F35DF-DA05-762F-C038-2EC7AB86A5FD}"/>
          </ac:spMkLst>
        </pc:spChg>
        <pc:spChg chg="mod">
          <ac:chgData name="Ye, Bo /CN/EXT" userId="7b005e9d-1289-41c7-be62-a6f974f142a1" providerId="ADAL" clId="{C89CEF06-0E0E-4D97-B5BC-EED3D77AB948}" dt="2025-03-10T02:35:55.815" v="782" actId="1037"/>
          <ac:spMkLst>
            <pc:docMk/>
            <pc:sldMk cId="2277391798" sldId="324"/>
            <ac:spMk id="5" creationId="{998381AC-5D84-F639-1AE4-5DAA3B4D1A89}"/>
          </ac:spMkLst>
        </pc:spChg>
        <pc:spChg chg="mod">
          <ac:chgData name="Ye, Bo /CN/EXT" userId="7b005e9d-1289-41c7-be62-a6f974f142a1" providerId="ADAL" clId="{C89CEF06-0E0E-4D97-B5BC-EED3D77AB948}" dt="2025-03-10T02:35:55.815" v="782" actId="1037"/>
          <ac:spMkLst>
            <pc:docMk/>
            <pc:sldMk cId="2277391798" sldId="324"/>
            <ac:spMk id="7" creationId="{AD0361FE-B193-D27E-1A2B-F83BC67A9A9D}"/>
          </ac:spMkLst>
        </pc:spChg>
        <pc:spChg chg="mod">
          <ac:chgData name="Ye, Bo /CN/EXT" userId="7b005e9d-1289-41c7-be62-a6f974f142a1" providerId="ADAL" clId="{C89CEF06-0E0E-4D97-B5BC-EED3D77AB948}" dt="2025-03-10T02:53:49.449" v="926" actId="207"/>
          <ac:spMkLst>
            <pc:docMk/>
            <pc:sldMk cId="2277391798" sldId="324"/>
            <ac:spMk id="8" creationId="{42038AA4-C4B9-21C2-FB17-4C6FE6CF412F}"/>
          </ac:spMkLst>
        </pc:spChg>
        <pc:spChg chg="mod">
          <ac:chgData name="Ye, Bo /CN/EXT" userId="7b005e9d-1289-41c7-be62-a6f974f142a1" providerId="ADAL" clId="{C89CEF06-0E0E-4D97-B5BC-EED3D77AB948}" dt="2025-03-10T02:35:45.224" v="720" actId="2711"/>
          <ac:spMkLst>
            <pc:docMk/>
            <pc:sldMk cId="2277391798" sldId="324"/>
            <ac:spMk id="10" creationId="{622E5F0E-A5F6-A2E6-2796-D2D8764E9E33}"/>
          </ac:spMkLst>
        </pc:spChg>
        <pc:spChg chg="mod">
          <ac:chgData name="Ye, Bo /CN/EXT" userId="7b005e9d-1289-41c7-be62-a6f974f142a1" providerId="ADAL" clId="{C89CEF06-0E0E-4D97-B5BC-EED3D77AB948}" dt="2025-03-10T07:49:46.993" v="1728" actId="2711"/>
          <ac:spMkLst>
            <pc:docMk/>
            <pc:sldMk cId="2277391798" sldId="324"/>
            <ac:spMk id="16" creationId="{8649F0EC-D897-FD03-C963-911A2AF46DBD}"/>
          </ac:spMkLst>
        </pc:spChg>
        <pc:spChg chg="mod">
          <ac:chgData name="Ye, Bo /CN/EXT" userId="7b005e9d-1289-41c7-be62-a6f974f142a1" providerId="ADAL" clId="{C89CEF06-0E0E-4D97-B5BC-EED3D77AB948}" dt="2025-03-10T07:49:46.993" v="1728" actId="2711"/>
          <ac:spMkLst>
            <pc:docMk/>
            <pc:sldMk cId="2277391798" sldId="324"/>
            <ac:spMk id="17" creationId="{C062F683-2749-3F7D-A264-2247C1E00931}"/>
          </ac:spMkLst>
        </pc:spChg>
        <pc:spChg chg="mod">
          <ac:chgData name="Ye, Bo /CN/EXT" userId="7b005e9d-1289-41c7-be62-a6f974f142a1" providerId="ADAL" clId="{C89CEF06-0E0E-4D97-B5BC-EED3D77AB948}" dt="2025-03-10T07:49:46.993" v="1728" actId="2711"/>
          <ac:spMkLst>
            <pc:docMk/>
            <pc:sldMk cId="2277391798" sldId="324"/>
            <ac:spMk id="18" creationId="{53234C64-DDB4-9A33-5652-76C3DAF78077}"/>
          </ac:spMkLst>
        </pc:spChg>
        <pc:spChg chg="mod">
          <ac:chgData name="Ye, Bo /CN/EXT" userId="7b005e9d-1289-41c7-be62-a6f974f142a1" providerId="ADAL" clId="{C89CEF06-0E0E-4D97-B5BC-EED3D77AB948}" dt="2025-03-10T07:49:46.993" v="1728" actId="2711"/>
          <ac:spMkLst>
            <pc:docMk/>
            <pc:sldMk cId="2277391798" sldId="324"/>
            <ac:spMk id="19" creationId="{C29B2397-8727-5F30-B587-8867874EAA76}"/>
          </ac:spMkLst>
        </pc:spChg>
      </pc:sldChg>
      <pc:sldChg chg="modTransition">
        <pc:chgData name="Ye, Bo /CN/EXT" userId="7b005e9d-1289-41c7-be62-a6f974f142a1" providerId="ADAL" clId="{C89CEF06-0E0E-4D97-B5BC-EED3D77AB948}" dt="2025-03-26T07:48:46.278" v="1942"/>
        <pc:sldMkLst>
          <pc:docMk/>
          <pc:sldMk cId="1044317941" sldId="325"/>
        </pc:sldMkLst>
      </pc:sldChg>
      <pc:sldChg chg="modTransition">
        <pc:chgData name="Ye, Bo /CN/EXT" userId="7b005e9d-1289-41c7-be62-a6f974f142a1" providerId="ADAL" clId="{C89CEF06-0E0E-4D97-B5BC-EED3D77AB948}" dt="2025-03-26T07:48:46.278" v="1942"/>
        <pc:sldMkLst>
          <pc:docMk/>
          <pc:sldMk cId="665618241" sldId="326"/>
        </pc:sldMkLst>
      </pc:sldChg>
      <pc:sldChg chg="delSp modSp mod modTransition">
        <pc:chgData name="Ye, Bo /CN/EXT" userId="7b005e9d-1289-41c7-be62-a6f974f142a1" providerId="ADAL" clId="{C89CEF06-0E0E-4D97-B5BC-EED3D77AB948}" dt="2025-03-26T07:48:46.278" v="1942"/>
        <pc:sldMkLst>
          <pc:docMk/>
          <pc:sldMk cId="1681977861" sldId="327"/>
        </pc:sldMkLst>
        <pc:spChg chg="del">
          <ac:chgData name="Ye, Bo /CN/EXT" userId="7b005e9d-1289-41c7-be62-a6f974f142a1" providerId="ADAL" clId="{C89CEF06-0E0E-4D97-B5BC-EED3D77AB948}" dt="2025-03-10T01:37:36.328" v="63" actId="478"/>
          <ac:spMkLst>
            <pc:docMk/>
            <pc:sldMk cId="1681977861" sldId="327"/>
            <ac:spMk id="2" creationId="{7D9F35DF-DA05-762F-C038-2EC7AB86A5FD}"/>
          </ac:spMkLst>
        </pc:spChg>
        <pc:spChg chg="mod">
          <ac:chgData name="Ye, Bo /CN/EXT" userId="7b005e9d-1289-41c7-be62-a6f974f142a1" providerId="ADAL" clId="{C89CEF06-0E0E-4D97-B5BC-EED3D77AB948}" dt="2025-03-10T03:52:36.724" v="1365" actId="2711"/>
          <ac:spMkLst>
            <pc:docMk/>
            <pc:sldMk cId="1681977861" sldId="327"/>
            <ac:spMk id="8" creationId="{42038AA4-C4B9-21C2-FB17-4C6FE6CF412F}"/>
          </ac:spMkLst>
        </pc:spChg>
      </pc:sldChg>
      <pc:sldChg chg="modSp mod modTransition">
        <pc:chgData name="Ye, Bo /CN/EXT" userId="7b005e9d-1289-41c7-be62-a6f974f142a1" providerId="ADAL" clId="{C89CEF06-0E0E-4D97-B5BC-EED3D77AB948}" dt="2025-03-26T07:48:46.278" v="1942"/>
        <pc:sldMkLst>
          <pc:docMk/>
          <pc:sldMk cId="1757467425" sldId="329"/>
        </pc:sldMkLst>
        <pc:spChg chg="mod">
          <ac:chgData name="Ye, Bo /CN/EXT" userId="7b005e9d-1289-41c7-be62-a6f974f142a1" providerId="ADAL" clId="{C89CEF06-0E0E-4D97-B5BC-EED3D77AB948}" dt="2025-03-10T02:33:43.430" v="617" actId="2711"/>
          <ac:spMkLst>
            <pc:docMk/>
            <pc:sldMk cId="1757467425" sldId="329"/>
            <ac:spMk id="2" creationId="{8B7DEAC1-3D77-5E4C-9E80-C1E1CE791142}"/>
          </ac:spMkLst>
        </pc:spChg>
        <pc:spChg chg="mod">
          <ac:chgData name="Ye, Bo /CN/EXT" userId="7b005e9d-1289-41c7-be62-a6f974f142a1" providerId="ADAL" clId="{C89CEF06-0E0E-4D97-B5BC-EED3D77AB948}" dt="2025-03-10T02:33:43.430" v="617" actId="2711"/>
          <ac:spMkLst>
            <pc:docMk/>
            <pc:sldMk cId="1757467425" sldId="329"/>
            <ac:spMk id="3" creationId="{6D4A0C77-3ED9-B74C-8823-30518515F482}"/>
          </ac:spMkLst>
        </pc:spChg>
      </pc:sldChg>
      <pc:sldChg chg="modSp mod modTransition">
        <pc:chgData name="Ye, Bo /CN/EXT" userId="7b005e9d-1289-41c7-be62-a6f974f142a1" providerId="ADAL" clId="{C89CEF06-0E0E-4D97-B5BC-EED3D77AB948}" dt="2025-03-26T07:48:46.278" v="1942"/>
        <pc:sldMkLst>
          <pc:docMk/>
          <pc:sldMk cId="393748425" sldId="330"/>
        </pc:sldMkLst>
        <pc:spChg chg="mod">
          <ac:chgData name="Ye, Bo /CN/EXT" userId="7b005e9d-1289-41c7-be62-a6f974f142a1" providerId="ADAL" clId="{C89CEF06-0E0E-4D97-B5BC-EED3D77AB948}" dt="2025-03-10T02:33:49.398" v="618" actId="2711"/>
          <ac:spMkLst>
            <pc:docMk/>
            <pc:sldMk cId="393748425" sldId="330"/>
            <ac:spMk id="2" creationId="{8B7DEAC1-3D77-5E4C-9E80-C1E1CE791142}"/>
          </ac:spMkLst>
        </pc:spChg>
        <pc:spChg chg="mod">
          <ac:chgData name="Ye, Bo /CN/EXT" userId="7b005e9d-1289-41c7-be62-a6f974f142a1" providerId="ADAL" clId="{C89CEF06-0E0E-4D97-B5BC-EED3D77AB948}" dt="2025-03-10T02:33:49.398" v="618" actId="2711"/>
          <ac:spMkLst>
            <pc:docMk/>
            <pc:sldMk cId="393748425" sldId="330"/>
            <ac:spMk id="3" creationId="{6D4A0C77-3ED9-B74C-8823-30518515F482}"/>
          </ac:spMkLst>
        </pc:spChg>
      </pc:sldChg>
      <pc:sldChg chg="addSp delSp modSp mod ord modTransition delAnim">
        <pc:chgData name="Ye, Bo /CN/EXT" userId="7b005e9d-1289-41c7-be62-a6f974f142a1" providerId="ADAL" clId="{C89CEF06-0E0E-4D97-B5BC-EED3D77AB948}" dt="2025-03-26T07:48:46.278" v="1942"/>
        <pc:sldMkLst>
          <pc:docMk/>
          <pc:sldMk cId="33592256" sldId="331"/>
        </pc:sldMkLst>
        <pc:spChg chg="add mod">
          <ac:chgData name="Ye, Bo /CN/EXT" userId="7b005e9d-1289-41c7-be62-a6f974f142a1" providerId="ADAL" clId="{C89CEF06-0E0E-4D97-B5BC-EED3D77AB948}" dt="2025-03-10T02:54:16.351" v="930"/>
          <ac:spMkLst>
            <pc:docMk/>
            <pc:sldMk cId="33592256" sldId="331"/>
            <ac:spMk id="2" creationId="{BD29D910-AFE2-C650-72E1-9CC2C4EB218B}"/>
          </ac:spMkLst>
        </pc:spChg>
        <pc:spChg chg="add del">
          <ac:chgData name="Ye, Bo /CN/EXT" userId="7b005e9d-1289-41c7-be62-a6f974f142a1" providerId="ADAL" clId="{C89CEF06-0E0E-4D97-B5BC-EED3D77AB948}" dt="2025-03-10T07:03:56.162" v="1649" actId="22"/>
          <ac:spMkLst>
            <pc:docMk/>
            <pc:sldMk cId="33592256" sldId="331"/>
            <ac:spMk id="6" creationId="{4E818FFD-EBA6-B0B3-3F81-0A9D4C6FE3FB}"/>
          </ac:spMkLst>
        </pc:spChg>
        <pc:spChg chg="del mod">
          <ac:chgData name="Ye, Bo /CN/EXT" userId="7b005e9d-1289-41c7-be62-a6f974f142a1" providerId="ADAL" clId="{C89CEF06-0E0E-4D97-B5BC-EED3D77AB948}" dt="2025-03-10T07:30:43.901" v="1670" actId="478"/>
          <ac:spMkLst>
            <pc:docMk/>
            <pc:sldMk cId="33592256" sldId="331"/>
            <ac:spMk id="12" creationId="{425EAE13-4D58-1C72-13C5-8AB0B8FA39EF}"/>
          </ac:spMkLst>
        </pc:spChg>
        <pc:spChg chg="mod">
          <ac:chgData name="Ye, Bo /CN/EXT" userId="7b005e9d-1289-41c7-be62-a6f974f142a1" providerId="ADAL" clId="{C89CEF06-0E0E-4D97-B5BC-EED3D77AB948}" dt="2025-03-10T07:24:01.024" v="1655" actId="27803"/>
          <ac:spMkLst>
            <pc:docMk/>
            <pc:sldMk cId="33592256" sldId="331"/>
            <ac:spMk id="15" creationId="{BAF8EC86-EF4C-59DD-32E2-0392CC637339}"/>
          </ac:spMkLst>
        </pc:spChg>
        <pc:spChg chg="mod">
          <ac:chgData name="Ye, Bo /CN/EXT" userId="7b005e9d-1289-41c7-be62-a6f974f142a1" providerId="ADAL" clId="{C89CEF06-0E0E-4D97-B5BC-EED3D77AB948}" dt="2025-03-10T07:24:01.024" v="1655" actId="27803"/>
          <ac:spMkLst>
            <pc:docMk/>
            <pc:sldMk cId="33592256" sldId="331"/>
            <ac:spMk id="17" creationId="{6644F8A7-0E36-1DEE-E590-348B147E419A}"/>
          </ac:spMkLst>
        </pc:spChg>
        <pc:spChg chg="mod">
          <ac:chgData name="Ye, Bo /CN/EXT" userId="7b005e9d-1289-41c7-be62-a6f974f142a1" providerId="ADAL" clId="{C89CEF06-0E0E-4D97-B5BC-EED3D77AB948}" dt="2025-03-10T07:24:01.024" v="1655" actId="27803"/>
          <ac:spMkLst>
            <pc:docMk/>
            <pc:sldMk cId="33592256" sldId="331"/>
            <ac:spMk id="18" creationId="{8DCC9B53-9390-28E8-9131-3DFEDC8D54D2}"/>
          </ac:spMkLst>
        </pc:spChg>
        <pc:spChg chg="mod">
          <ac:chgData name="Ye, Bo /CN/EXT" userId="7b005e9d-1289-41c7-be62-a6f974f142a1" providerId="ADAL" clId="{C89CEF06-0E0E-4D97-B5BC-EED3D77AB948}" dt="2025-03-10T07:24:01.024" v="1655" actId="27803"/>
          <ac:spMkLst>
            <pc:docMk/>
            <pc:sldMk cId="33592256" sldId="331"/>
            <ac:spMk id="20" creationId="{594C208F-0FF8-0446-CF82-C6DEE494782A}"/>
          </ac:spMkLst>
        </pc:spChg>
        <pc:spChg chg="mod">
          <ac:chgData name="Ye, Bo /CN/EXT" userId="7b005e9d-1289-41c7-be62-a6f974f142a1" providerId="ADAL" clId="{C89CEF06-0E0E-4D97-B5BC-EED3D77AB948}" dt="2025-03-10T07:24:01.024" v="1655" actId="27803"/>
          <ac:spMkLst>
            <pc:docMk/>
            <pc:sldMk cId="33592256" sldId="331"/>
            <ac:spMk id="21" creationId="{05EB803F-4511-2772-9BF5-745FB535EC3B}"/>
          </ac:spMkLst>
        </pc:spChg>
        <pc:spChg chg="mod">
          <ac:chgData name="Ye, Bo /CN/EXT" userId="7b005e9d-1289-41c7-be62-a6f974f142a1" providerId="ADAL" clId="{C89CEF06-0E0E-4D97-B5BC-EED3D77AB948}" dt="2025-03-10T07:24:01.024" v="1655" actId="27803"/>
          <ac:spMkLst>
            <pc:docMk/>
            <pc:sldMk cId="33592256" sldId="331"/>
            <ac:spMk id="22" creationId="{3DFEBC45-BDDD-E78E-5374-43FDEBE056C8}"/>
          </ac:spMkLst>
        </pc:spChg>
        <pc:spChg chg="mod">
          <ac:chgData name="Ye, Bo /CN/EXT" userId="7b005e9d-1289-41c7-be62-a6f974f142a1" providerId="ADAL" clId="{C89CEF06-0E0E-4D97-B5BC-EED3D77AB948}" dt="2025-03-10T07:24:01.024" v="1655" actId="27803"/>
          <ac:spMkLst>
            <pc:docMk/>
            <pc:sldMk cId="33592256" sldId="331"/>
            <ac:spMk id="24" creationId="{2987A3B1-1547-09FE-2AF2-9AFD9D21BF34}"/>
          </ac:spMkLst>
        </pc:spChg>
        <pc:spChg chg="mod">
          <ac:chgData name="Ye, Bo /CN/EXT" userId="7b005e9d-1289-41c7-be62-a6f974f142a1" providerId="ADAL" clId="{C89CEF06-0E0E-4D97-B5BC-EED3D77AB948}" dt="2025-03-10T07:24:01.024" v="1655" actId="27803"/>
          <ac:spMkLst>
            <pc:docMk/>
            <pc:sldMk cId="33592256" sldId="331"/>
            <ac:spMk id="25" creationId="{1F2A2DF8-2EAD-5BA5-6FA4-7B69CB358E1B}"/>
          </ac:spMkLst>
        </pc:spChg>
        <pc:spChg chg="mod">
          <ac:chgData name="Ye, Bo /CN/EXT" userId="7b005e9d-1289-41c7-be62-a6f974f142a1" providerId="ADAL" clId="{C89CEF06-0E0E-4D97-B5BC-EED3D77AB948}" dt="2025-03-10T07:24:01.024" v="1655" actId="27803"/>
          <ac:spMkLst>
            <pc:docMk/>
            <pc:sldMk cId="33592256" sldId="331"/>
            <ac:spMk id="26" creationId="{2A72F7D1-52D6-1993-67D4-2D6648C617B4}"/>
          </ac:spMkLst>
        </pc:spChg>
        <pc:spChg chg="mod">
          <ac:chgData name="Ye, Bo /CN/EXT" userId="7b005e9d-1289-41c7-be62-a6f974f142a1" providerId="ADAL" clId="{C89CEF06-0E0E-4D97-B5BC-EED3D77AB948}" dt="2025-03-10T07:24:01.024" v="1655" actId="27803"/>
          <ac:spMkLst>
            <pc:docMk/>
            <pc:sldMk cId="33592256" sldId="331"/>
            <ac:spMk id="28" creationId="{510274E8-122C-1FFB-101C-BE92EB0F1388}"/>
          </ac:spMkLst>
        </pc:spChg>
        <pc:spChg chg="mod">
          <ac:chgData name="Ye, Bo /CN/EXT" userId="7b005e9d-1289-41c7-be62-a6f974f142a1" providerId="ADAL" clId="{C89CEF06-0E0E-4D97-B5BC-EED3D77AB948}" dt="2025-03-10T07:24:01.024" v="1655" actId="27803"/>
          <ac:spMkLst>
            <pc:docMk/>
            <pc:sldMk cId="33592256" sldId="331"/>
            <ac:spMk id="29" creationId="{E9BA3834-926F-C637-7336-A9573D78C34F}"/>
          </ac:spMkLst>
        </pc:spChg>
        <pc:spChg chg="mod">
          <ac:chgData name="Ye, Bo /CN/EXT" userId="7b005e9d-1289-41c7-be62-a6f974f142a1" providerId="ADAL" clId="{C89CEF06-0E0E-4D97-B5BC-EED3D77AB948}" dt="2025-03-10T07:24:01.024" v="1655" actId="27803"/>
          <ac:spMkLst>
            <pc:docMk/>
            <pc:sldMk cId="33592256" sldId="331"/>
            <ac:spMk id="31" creationId="{0599FBB0-6E17-AC18-C4BF-B65C8A62B096}"/>
          </ac:spMkLst>
        </pc:spChg>
        <pc:spChg chg="mod">
          <ac:chgData name="Ye, Bo /CN/EXT" userId="7b005e9d-1289-41c7-be62-a6f974f142a1" providerId="ADAL" clId="{C89CEF06-0E0E-4D97-B5BC-EED3D77AB948}" dt="2025-03-10T07:24:01.024" v="1655" actId="27803"/>
          <ac:spMkLst>
            <pc:docMk/>
            <pc:sldMk cId="33592256" sldId="331"/>
            <ac:spMk id="32" creationId="{2BA1ACB9-2D95-A283-5F5C-20D9A0F94742}"/>
          </ac:spMkLst>
        </pc:spChg>
        <pc:spChg chg="mod">
          <ac:chgData name="Ye, Bo /CN/EXT" userId="7b005e9d-1289-41c7-be62-a6f974f142a1" providerId="ADAL" clId="{C89CEF06-0E0E-4D97-B5BC-EED3D77AB948}" dt="2025-03-10T07:24:01.024" v="1655" actId="27803"/>
          <ac:spMkLst>
            <pc:docMk/>
            <pc:sldMk cId="33592256" sldId="331"/>
            <ac:spMk id="33" creationId="{D7B6A989-86C7-3B7E-FF70-A06595EBF513}"/>
          </ac:spMkLst>
        </pc:spChg>
        <pc:spChg chg="mod">
          <ac:chgData name="Ye, Bo /CN/EXT" userId="7b005e9d-1289-41c7-be62-a6f974f142a1" providerId="ADAL" clId="{C89CEF06-0E0E-4D97-B5BC-EED3D77AB948}" dt="2025-03-10T07:24:01.024" v="1655" actId="27803"/>
          <ac:spMkLst>
            <pc:docMk/>
            <pc:sldMk cId="33592256" sldId="331"/>
            <ac:spMk id="34" creationId="{86CC158E-94E9-20E0-3333-883B5EB5E136}"/>
          </ac:spMkLst>
        </pc:spChg>
        <pc:spChg chg="mod">
          <ac:chgData name="Ye, Bo /CN/EXT" userId="7b005e9d-1289-41c7-be62-a6f974f142a1" providerId="ADAL" clId="{C89CEF06-0E0E-4D97-B5BC-EED3D77AB948}" dt="2025-03-10T07:24:01.024" v="1655" actId="27803"/>
          <ac:spMkLst>
            <pc:docMk/>
            <pc:sldMk cId="33592256" sldId="331"/>
            <ac:spMk id="35" creationId="{5064DA17-9598-883E-A367-02C9D556E738}"/>
          </ac:spMkLst>
        </pc:spChg>
        <pc:spChg chg="mod">
          <ac:chgData name="Ye, Bo /CN/EXT" userId="7b005e9d-1289-41c7-be62-a6f974f142a1" providerId="ADAL" clId="{C89CEF06-0E0E-4D97-B5BC-EED3D77AB948}" dt="2025-03-10T07:24:01.024" v="1655" actId="27803"/>
          <ac:spMkLst>
            <pc:docMk/>
            <pc:sldMk cId="33592256" sldId="331"/>
            <ac:spMk id="36" creationId="{6B36632F-6BF4-9705-66FB-ECD07CCA6A57}"/>
          </ac:spMkLst>
        </pc:spChg>
        <pc:spChg chg="mod">
          <ac:chgData name="Ye, Bo /CN/EXT" userId="7b005e9d-1289-41c7-be62-a6f974f142a1" providerId="ADAL" clId="{C89CEF06-0E0E-4D97-B5BC-EED3D77AB948}" dt="2025-03-10T07:24:01.024" v="1655" actId="27803"/>
          <ac:spMkLst>
            <pc:docMk/>
            <pc:sldMk cId="33592256" sldId="331"/>
            <ac:spMk id="37" creationId="{EF85C96E-A5ED-12F9-3B20-D4AAE7FE57C7}"/>
          </ac:spMkLst>
        </pc:spChg>
        <pc:spChg chg="mod">
          <ac:chgData name="Ye, Bo /CN/EXT" userId="7b005e9d-1289-41c7-be62-a6f974f142a1" providerId="ADAL" clId="{C89CEF06-0E0E-4D97-B5BC-EED3D77AB948}" dt="2025-03-10T07:24:01.024" v="1655" actId="27803"/>
          <ac:spMkLst>
            <pc:docMk/>
            <pc:sldMk cId="33592256" sldId="331"/>
            <ac:spMk id="38" creationId="{1072E23A-449E-5959-16A0-43930D7A3920}"/>
          </ac:spMkLst>
        </pc:spChg>
        <pc:spChg chg="mod">
          <ac:chgData name="Ye, Bo /CN/EXT" userId="7b005e9d-1289-41c7-be62-a6f974f142a1" providerId="ADAL" clId="{C89CEF06-0E0E-4D97-B5BC-EED3D77AB948}" dt="2025-03-10T07:24:01.024" v="1655" actId="27803"/>
          <ac:spMkLst>
            <pc:docMk/>
            <pc:sldMk cId="33592256" sldId="331"/>
            <ac:spMk id="40" creationId="{FDF7C083-BA70-A7DD-CA1F-4DBF7BA6735E}"/>
          </ac:spMkLst>
        </pc:spChg>
        <pc:spChg chg="mod">
          <ac:chgData name="Ye, Bo /CN/EXT" userId="7b005e9d-1289-41c7-be62-a6f974f142a1" providerId="ADAL" clId="{C89CEF06-0E0E-4D97-B5BC-EED3D77AB948}" dt="2025-03-10T07:24:01.024" v="1655" actId="27803"/>
          <ac:spMkLst>
            <pc:docMk/>
            <pc:sldMk cId="33592256" sldId="331"/>
            <ac:spMk id="41" creationId="{52AD2C51-83B1-CD45-F845-7C8CD83DD019}"/>
          </ac:spMkLst>
        </pc:spChg>
        <pc:spChg chg="mod">
          <ac:chgData name="Ye, Bo /CN/EXT" userId="7b005e9d-1289-41c7-be62-a6f974f142a1" providerId="ADAL" clId="{C89CEF06-0E0E-4D97-B5BC-EED3D77AB948}" dt="2025-03-10T07:24:01.024" v="1655" actId="27803"/>
          <ac:spMkLst>
            <pc:docMk/>
            <pc:sldMk cId="33592256" sldId="331"/>
            <ac:spMk id="43" creationId="{C075E298-BCAE-629E-C84F-9A95800405B1}"/>
          </ac:spMkLst>
        </pc:spChg>
        <pc:spChg chg="mod">
          <ac:chgData name="Ye, Bo /CN/EXT" userId="7b005e9d-1289-41c7-be62-a6f974f142a1" providerId="ADAL" clId="{C89CEF06-0E0E-4D97-B5BC-EED3D77AB948}" dt="2025-03-10T07:24:01.024" v="1655" actId="27803"/>
          <ac:spMkLst>
            <pc:docMk/>
            <pc:sldMk cId="33592256" sldId="331"/>
            <ac:spMk id="44" creationId="{3121E5E7-0FC7-CFDD-0255-CB9B9C9F1535}"/>
          </ac:spMkLst>
        </pc:spChg>
        <pc:spChg chg="mod">
          <ac:chgData name="Ye, Bo /CN/EXT" userId="7b005e9d-1289-41c7-be62-a6f974f142a1" providerId="ADAL" clId="{C89CEF06-0E0E-4D97-B5BC-EED3D77AB948}" dt="2025-03-10T07:24:01.024" v="1655" actId="27803"/>
          <ac:spMkLst>
            <pc:docMk/>
            <pc:sldMk cId="33592256" sldId="331"/>
            <ac:spMk id="46" creationId="{E7908687-4975-BC82-0FC2-59F1834376B9}"/>
          </ac:spMkLst>
        </pc:spChg>
        <pc:spChg chg="mod">
          <ac:chgData name="Ye, Bo /CN/EXT" userId="7b005e9d-1289-41c7-be62-a6f974f142a1" providerId="ADAL" clId="{C89CEF06-0E0E-4D97-B5BC-EED3D77AB948}" dt="2025-03-10T07:24:01.024" v="1655" actId="27803"/>
          <ac:spMkLst>
            <pc:docMk/>
            <pc:sldMk cId="33592256" sldId="331"/>
            <ac:spMk id="47" creationId="{3DE98803-26AB-9907-F698-6ACD8A11E408}"/>
          </ac:spMkLst>
        </pc:spChg>
        <pc:spChg chg="mod">
          <ac:chgData name="Ye, Bo /CN/EXT" userId="7b005e9d-1289-41c7-be62-a6f974f142a1" providerId="ADAL" clId="{C89CEF06-0E0E-4D97-B5BC-EED3D77AB948}" dt="2025-03-10T07:24:01.024" v="1655" actId="27803"/>
          <ac:spMkLst>
            <pc:docMk/>
            <pc:sldMk cId="33592256" sldId="331"/>
            <ac:spMk id="48" creationId="{09570377-9262-C84D-3707-A730112C0901}"/>
          </ac:spMkLst>
        </pc:spChg>
        <pc:spChg chg="mod">
          <ac:chgData name="Ye, Bo /CN/EXT" userId="7b005e9d-1289-41c7-be62-a6f974f142a1" providerId="ADAL" clId="{C89CEF06-0E0E-4D97-B5BC-EED3D77AB948}" dt="2025-03-10T07:24:01.024" v="1655" actId="27803"/>
          <ac:spMkLst>
            <pc:docMk/>
            <pc:sldMk cId="33592256" sldId="331"/>
            <ac:spMk id="49" creationId="{EDC53CBB-1C9C-8215-39B6-B9FAE9E2AB55}"/>
          </ac:spMkLst>
        </pc:spChg>
        <pc:spChg chg="mod">
          <ac:chgData name="Ye, Bo /CN/EXT" userId="7b005e9d-1289-41c7-be62-a6f974f142a1" providerId="ADAL" clId="{C89CEF06-0E0E-4D97-B5BC-EED3D77AB948}" dt="2025-03-10T07:24:01.024" v="1655" actId="27803"/>
          <ac:spMkLst>
            <pc:docMk/>
            <pc:sldMk cId="33592256" sldId="331"/>
            <ac:spMk id="50" creationId="{7A17E930-CAC6-1BB9-CF89-C01C8C72B46A}"/>
          </ac:spMkLst>
        </pc:spChg>
        <pc:spChg chg="mod">
          <ac:chgData name="Ye, Bo /CN/EXT" userId="7b005e9d-1289-41c7-be62-a6f974f142a1" providerId="ADAL" clId="{C89CEF06-0E0E-4D97-B5BC-EED3D77AB948}" dt="2025-03-10T07:24:01.024" v="1655" actId="27803"/>
          <ac:spMkLst>
            <pc:docMk/>
            <pc:sldMk cId="33592256" sldId="331"/>
            <ac:spMk id="51" creationId="{7371B3D2-418A-D2B0-7225-81B496B9134D}"/>
          </ac:spMkLst>
        </pc:spChg>
        <pc:spChg chg="mod">
          <ac:chgData name="Ye, Bo /CN/EXT" userId="7b005e9d-1289-41c7-be62-a6f974f142a1" providerId="ADAL" clId="{C89CEF06-0E0E-4D97-B5BC-EED3D77AB948}" dt="2025-03-10T07:24:01.024" v="1655" actId="27803"/>
          <ac:spMkLst>
            <pc:docMk/>
            <pc:sldMk cId="33592256" sldId="331"/>
            <ac:spMk id="53" creationId="{FC3D094F-4BC7-B1B1-9483-A42F5001AF7C}"/>
          </ac:spMkLst>
        </pc:spChg>
        <pc:spChg chg="mod">
          <ac:chgData name="Ye, Bo /CN/EXT" userId="7b005e9d-1289-41c7-be62-a6f974f142a1" providerId="ADAL" clId="{C89CEF06-0E0E-4D97-B5BC-EED3D77AB948}" dt="2025-03-10T07:24:01.024" v="1655" actId="27803"/>
          <ac:spMkLst>
            <pc:docMk/>
            <pc:sldMk cId="33592256" sldId="331"/>
            <ac:spMk id="54" creationId="{D905FF65-16E8-9DE7-5EB8-B0EC008CB8EE}"/>
          </ac:spMkLst>
        </pc:spChg>
        <pc:spChg chg="mod">
          <ac:chgData name="Ye, Bo /CN/EXT" userId="7b005e9d-1289-41c7-be62-a6f974f142a1" providerId="ADAL" clId="{C89CEF06-0E0E-4D97-B5BC-EED3D77AB948}" dt="2025-03-10T07:24:01.024" v="1655" actId="27803"/>
          <ac:spMkLst>
            <pc:docMk/>
            <pc:sldMk cId="33592256" sldId="331"/>
            <ac:spMk id="55" creationId="{B1253F07-7686-A9B8-0671-3CF27155AF0C}"/>
          </ac:spMkLst>
        </pc:spChg>
        <pc:spChg chg="mod">
          <ac:chgData name="Ye, Bo /CN/EXT" userId="7b005e9d-1289-41c7-be62-a6f974f142a1" providerId="ADAL" clId="{C89CEF06-0E0E-4D97-B5BC-EED3D77AB948}" dt="2025-03-10T07:24:01.024" v="1655" actId="27803"/>
          <ac:spMkLst>
            <pc:docMk/>
            <pc:sldMk cId="33592256" sldId="331"/>
            <ac:spMk id="56" creationId="{92CE22A9-DDF3-1160-215B-2A0215E1A983}"/>
          </ac:spMkLst>
        </pc:spChg>
        <pc:spChg chg="mod">
          <ac:chgData name="Ye, Bo /CN/EXT" userId="7b005e9d-1289-41c7-be62-a6f974f142a1" providerId="ADAL" clId="{C89CEF06-0E0E-4D97-B5BC-EED3D77AB948}" dt="2025-03-10T07:24:01.024" v="1655" actId="27803"/>
          <ac:spMkLst>
            <pc:docMk/>
            <pc:sldMk cId="33592256" sldId="331"/>
            <ac:spMk id="57" creationId="{250013FC-C3D6-3BFA-E640-2ACF2295CF34}"/>
          </ac:spMkLst>
        </pc:spChg>
        <pc:spChg chg="mod">
          <ac:chgData name="Ye, Bo /CN/EXT" userId="7b005e9d-1289-41c7-be62-a6f974f142a1" providerId="ADAL" clId="{C89CEF06-0E0E-4D97-B5BC-EED3D77AB948}" dt="2025-03-10T07:24:01.024" v="1655" actId="27803"/>
          <ac:spMkLst>
            <pc:docMk/>
            <pc:sldMk cId="33592256" sldId="331"/>
            <ac:spMk id="58" creationId="{814FE81F-7CC3-7E9E-127D-3C803DEDB126}"/>
          </ac:spMkLst>
        </pc:spChg>
        <pc:spChg chg="mod">
          <ac:chgData name="Ye, Bo /CN/EXT" userId="7b005e9d-1289-41c7-be62-a6f974f142a1" providerId="ADAL" clId="{C89CEF06-0E0E-4D97-B5BC-EED3D77AB948}" dt="2025-03-10T07:24:01.024" v="1655" actId="27803"/>
          <ac:spMkLst>
            <pc:docMk/>
            <pc:sldMk cId="33592256" sldId="331"/>
            <ac:spMk id="60" creationId="{6921BA86-C792-8444-B520-50A1C8E938E7}"/>
          </ac:spMkLst>
        </pc:spChg>
        <pc:spChg chg="mod">
          <ac:chgData name="Ye, Bo /CN/EXT" userId="7b005e9d-1289-41c7-be62-a6f974f142a1" providerId="ADAL" clId="{C89CEF06-0E0E-4D97-B5BC-EED3D77AB948}" dt="2025-03-10T07:24:01.024" v="1655" actId="27803"/>
          <ac:spMkLst>
            <pc:docMk/>
            <pc:sldMk cId="33592256" sldId="331"/>
            <ac:spMk id="61" creationId="{3ACB0248-D7CB-4C6B-8085-3F0C7730900E}"/>
          </ac:spMkLst>
        </pc:spChg>
        <pc:spChg chg="mod">
          <ac:chgData name="Ye, Bo /CN/EXT" userId="7b005e9d-1289-41c7-be62-a6f974f142a1" providerId="ADAL" clId="{C89CEF06-0E0E-4D97-B5BC-EED3D77AB948}" dt="2025-03-10T07:24:01.024" v="1655" actId="27803"/>
          <ac:spMkLst>
            <pc:docMk/>
            <pc:sldMk cId="33592256" sldId="331"/>
            <ac:spMk id="62" creationId="{2E246BE7-695C-2C89-7C12-4DB774300CB5}"/>
          </ac:spMkLst>
        </pc:spChg>
        <pc:spChg chg="mod">
          <ac:chgData name="Ye, Bo /CN/EXT" userId="7b005e9d-1289-41c7-be62-a6f974f142a1" providerId="ADAL" clId="{C89CEF06-0E0E-4D97-B5BC-EED3D77AB948}" dt="2025-03-10T07:24:01.024" v="1655" actId="27803"/>
          <ac:spMkLst>
            <pc:docMk/>
            <pc:sldMk cId="33592256" sldId="331"/>
            <ac:spMk id="63" creationId="{23D106D6-83E8-6E8C-6B1D-8D381E6C318D}"/>
          </ac:spMkLst>
        </pc:spChg>
        <pc:spChg chg="mod">
          <ac:chgData name="Ye, Bo /CN/EXT" userId="7b005e9d-1289-41c7-be62-a6f974f142a1" providerId="ADAL" clId="{C89CEF06-0E0E-4D97-B5BC-EED3D77AB948}" dt="2025-03-10T07:24:01.024" v="1655" actId="27803"/>
          <ac:spMkLst>
            <pc:docMk/>
            <pc:sldMk cId="33592256" sldId="331"/>
            <ac:spMk id="65" creationId="{6746A2E0-0F93-F0A6-2D9C-1F0EB13F9E8A}"/>
          </ac:spMkLst>
        </pc:spChg>
        <pc:spChg chg="mod">
          <ac:chgData name="Ye, Bo /CN/EXT" userId="7b005e9d-1289-41c7-be62-a6f974f142a1" providerId="ADAL" clId="{C89CEF06-0E0E-4D97-B5BC-EED3D77AB948}" dt="2025-03-10T07:24:01.024" v="1655" actId="27803"/>
          <ac:spMkLst>
            <pc:docMk/>
            <pc:sldMk cId="33592256" sldId="331"/>
            <ac:spMk id="66" creationId="{DDB7FBFF-45E2-E201-BC6F-41014C374A2A}"/>
          </ac:spMkLst>
        </pc:spChg>
        <pc:spChg chg="mod">
          <ac:chgData name="Ye, Bo /CN/EXT" userId="7b005e9d-1289-41c7-be62-a6f974f142a1" providerId="ADAL" clId="{C89CEF06-0E0E-4D97-B5BC-EED3D77AB948}" dt="2025-03-10T07:24:01.024" v="1655" actId="27803"/>
          <ac:spMkLst>
            <pc:docMk/>
            <pc:sldMk cId="33592256" sldId="331"/>
            <ac:spMk id="68" creationId="{B4875BA0-F107-64A5-CE20-BC38920F9270}"/>
          </ac:spMkLst>
        </pc:spChg>
        <pc:spChg chg="mod">
          <ac:chgData name="Ye, Bo /CN/EXT" userId="7b005e9d-1289-41c7-be62-a6f974f142a1" providerId="ADAL" clId="{C89CEF06-0E0E-4D97-B5BC-EED3D77AB948}" dt="2025-03-10T07:24:01.024" v="1655" actId="27803"/>
          <ac:spMkLst>
            <pc:docMk/>
            <pc:sldMk cId="33592256" sldId="331"/>
            <ac:spMk id="69" creationId="{5CE821C6-ABD5-12AF-8D63-9BEA251DF501}"/>
          </ac:spMkLst>
        </pc:spChg>
        <pc:spChg chg="mod">
          <ac:chgData name="Ye, Bo /CN/EXT" userId="7b005e9d-1289-41c7-be62-a6f974f142a1" providerId="ADAL" clId="{C89CEF06-0E0E-4D97-B5BC-EED3D77AB948}" dt="2025-03-10T07:24:01.024" v="1655" actId="27803"/>
          <ac:spMkLst>
            <pc:docMk/>
            <pc:sldMk cId="33592256" sldId="331"/>
            <ac:spMk id="71" creationId="{F0160BA1-BF1E-2BDF-079D-A5DDBDCBA269}"/>
          </ac:spMkLst>
        </pc:spChg>
        <pc:spChg chg="mod">
          <ac:chgData name="Ye, Bo /CN/EXT" userId="7b005e9d-1289-41c7-be62-a6f974f142a1" providerId="ADAL" clId="{C89CEF06-0E0E-4D97-B5BC-EED3D77AB948}" dt="2025-03-10T07:24:01.024" v="1655" actId="27803"/>
          <ac:spMkLst>
            <pc:docMk/>
            <pc:sldMk cId="33592256" sldId="331"/>
            <ac:spMk id="72" creationId="{A7AFA7C4-7DD5-8FFD-F1DF-F97180126FE5}"/>
          </ac:spMkLst>
        </pc:spChg>
        <pc:spChg chg="mod">
          <ac:chgData name="Ye, Bo /CN/EXT" userId="7b005e9d-1289-41c7-be62-a6f974f142a1" providerId="ADAL" clId="{C89CEF06-0E0E-4D97-B5BC-EED3D77AB948}" dt="2025-03-10T07:24:01.024" v="1655" actId="27803"/>
          <ac:spMkLst>
            <pc:docMk/>
            <pc:sldMk cId="33592256" sldId="331"/>
            <ac:spMk id="74" creationId="{E95F09EF-6976-4943-D273-7D2F607899A1}"/>
          </ac:spMkLst>
        </pc:spChg>
        <pc:spChg chg="mod">
          <ac:chgData name="Ye, Bo /CN/EXT" userId="7b005e9d-1289-41c7-be62-a6f974f142a1" providerId="ADAL" clId="{C89CEF06-0E0E-4D97-B5BC-EED3D77AB948}" dt="2025-03-10T07:24:01.024" v="1655" actId="27803"/>
          <ac:spMkLst>
            <pc:docMk/>
            <pc:sldMk cId="33592256" sldId="331"/>
            <ac:spMk id="75" creationId="{8BB75DA3-0DC4-1574-DC1C-965680D1EAAA}"/>
          </ac:spMkLst>
        </pc:spChg>
        <pc:spChg chg="mod">
          <ac:chgData name="Ye, Bo /CN/EXT" userId="7b005e9d-1289-41c7-be62-a6f974f142a1" providerId="ADAL" clId="{C89CEF06-0E0E-4D97-B5BC-EED3D77AB948}" dt="2025-03-10T07:24:01.024" v="1655" actId="27803"/>
          <ac:spMkLst>
            <pc:docMk/>
            <pc:sldMk cId="33592256" sldId="331"/>
            <ac:spMk id="76" creationId="{E18F5839-711A-B34E-57E8-0DC5451CCD5E}"/>
          </ac:spMkLst>
        </pc:spChg>
        <pc:spChg chg="mod">
          <ac:chgData name="Ye, Bo /CN/EXT" userId="7b005e9d-1289-41c7-be62-a6f974f142a1" providerId="ADAL" clId="{C89CEF06-0E0E-4D97-B5BC-EED3D77AB948}" dt="2025-03-10T07:24:01.024" v="1655" actId="27803"/>
          <ac:spMkLst>
            <pc:docMk/>
            <pc:sldMk cId="33592256" sldId="331"/>
            <ac:spMk id="78" creationId="{5A6C3408-C778-3D69-06F9-E09BD80496AB}"/>
          </ac:spMkLst>
        </pc:spChg>
        <pc:spChg chg="mod">
          <ac:chgData name="Ye, Bo /CN/EXT" userId="7b005e9d-1289-41c7-be62-a6f974f142a1" providerId="ADAL" clId="{C89CEF06-0E0E-4D97-B5BC-EED3D77AB948}" dt="2025-03-10T07:24:01.024" v="1655" actId="27803"/>
          <ac:spMkLst>
            <pc:docMk/>
            <pc:sldMk cId="33592256" sldId="331"/>
            <ac:spMk id="79" creationId="{15B02EF7-118E-AB45-89FE-64546F981EE5}"/>
          </ac:spMkLst>
        </pc:spChg>
        <pc:spChg chg="mod">
          <ac:chgData name="Ye, Bo /CN/EXT" userId="7b005e9d-1289-41c7-be62-a6f974f142a1" providerId="ADAL" clId="{C89CEF06-0E0E-4D97-B5BC-EED3D77AB948}" dt="2025-03-10T07:24:01.024" v="1655" actId="27803"/>
          <ac:spMkLst>
            <pc:docMk/>
            <pc:sldMk cId="33592256" sldId="331"/>
            <ac:spMk id="80" creationId="{29205FCE-4456-6EF6-C115-EF227CC0023E}"/>
          </ac:spMkLst>
        </pc:spChg>
        <pc:spChg chg="mod">
          <ac:chgData name="Ye, Bo /CN/EXT" userId="7b005e9d-1289-41c7-be62-a6f974f142a1" providerId="ADAL" clId="{C89CEF06-0E0E-4D97-B5BC-EED3D77AB948}" dt="2025-03-10T07:24:01.024" v="1655" actId="27803"/>
          <ac:spMkLst>
            <pc:docMk/>
            <pc:sldMk cId="33592256" sldId="331"/>
            <ac:spMk id="81" creationId="{62EC4D10-F8A5-74CA-FF67-77EB170C07AF}"/>
          </ac:spMkLst>
        </pc:spChg>
        <pc:spChg chg="mod">
          <ac:chgData name="Ye, Bo /CN/EXT" userId="7b005e9d-1289-41c7-be62-a6f974f142a1" providerId="ADAL" clId="{C89CEF06-0E0E-4D97-B5BC-EED3D77AB948}" dt="2025-03-10T07:24:01.024" v="1655" actId="27803"/>
          <ac:spMkLst>
            <pc:docMk/>
            <pc:sldMk cId="33592256" sldId="331"/>
            <ac:spMk id="83" creationId="{DB5550D1-855C-49E7-CC61-C379E3B970D3}"/>
          </ac:spMkLst>
        </pc:spChg>
        <pc:spChg chg="mod">
          <ac:chgData name="Ye, Bo /CN/EXT" userId="7b005e9d-1289-41c7-be62-a6f974f142a1" providerId="ADAL" clId="{C89CEF06-0E0E-4D97-B5BC-EED3D77AB948}" dt="2025-03-10T07:24:01.024" v="1655" actId="27803"/>
          <ac:spMkLst>
            <pc:docMk/>
            <pc:sldMk cId="33592256" sldId="331"/>
            <ac:spMk id="84" creationId="{248C82BF-2E8C-3110-D665-335D56857F46}"/>
          </ac:spMkLst>
        </pc:spChg>
        <pc:spChg chg="mod">
          <ac:chgData name="Ye, Bo /CN/EXT" userId="7b005e9d-1289-41c7-be62-a6f974f142a1" providerId="ADAL" clId="{C89CEF06-0E0E-4D97-B5BC-EED3D77AB948}" dt="2025-03-10T07:24:01.024" v="1655" actId="27803"/>
          <ac:spMkLst>
            <pc:docMk/>
            <pc:sldMk cId="33592256" sldId="331"/>
            <ac:spMk id="86" creationId="{E8A92E35-8913-42B9-1C7C-E602B45E21C5}"/>
          </ac:spMkLst>
        </pc:spChg>
        <pc:spChg chg="mod">
          <ac:chgData name="Ye, Bo /CN/EXT" userId="7b005e9d-1289-41c7-be62-a6f974f142a1" providerId="ADAL" clId="{C89CEF06-0E0E-4D97-B5BC-EED3D77AB948}" dt="2025-03-10T07:24:01.024" v="1655" actId="27803"/>
          <ac:spMkLst>
            <pc:docMk/>
            <pc:sldMk cId="33592256" sldId="331"/>
            <ac:spMk id="87" creationId="{5BFE42A9-65D7-7152-E9F1-59E86AD25285}"/>
          </ac:spMkLst>
        </pc:spChg>
        <pc:spChg chg="mod">
          <ac:chgData name="Ye, Bo /CN/EXT" userId="7b005e9d-1289-41c7-be62-a6f974f142a1" providerId="ADAL" clId="{C89CEF06-0E0E-4D97-B5BC-EED3D77AB948}" dt="2025-03-10T07:24:01.024" v="1655" actId="27803"/>
          <ac:spMkLst>
            <pc:docMk/>
            <pc:sldMk cId="33592256" sldId="331"/>
            <ac:spMk id="88" creationId="{A19F5EB3-F53B-D34C-E030-2477715F278B}"/>
          </ac:spMkLst>
        </pc:spChg>
        <pc:spChg chg="mod">
          <ac:chgData name="Ye, Bo /CN/EXT" userId="7b005e9d-1289-41c7-be62-a6f974f142a1" providerId="ADAL" clId="{C89CEF06-0E0E-4D97-B5BC-EED3D77AB948}" dt="2025-03-10T07:24:01.024" v="1655" actId="27803"/>
          <ac:spMkLst>
            <pc:docMk/>
            <pc:sldMk cId="33592256" sldId="331"/>
            <ac:spMk id="90" creationId="{E61F1AD0-52CE-C55E-AD2C-8B7EE2E709E0}"/>
          </ac:spMkLst>
        </pc:spChg>
        <pc:spChg chg="mod">
          <ac:chgData name="Ye, Bo /CN/EXT" userId="7b005e9d-1289-41c7-be62-a6f974f142a1" providerId="ADAL" clId="{C89CEF06-0E0E-4D97-B5BC-EED3D77AB948}" dt="2025-03-10T07:24:01.024" v="1655" actId="27803"/>
          <ac:spMkLst>
            <pc:docMk/>
            <pc:sldMk cId="33592256" sldId="331"/>
            <ac:spMk id="91" creationId="{01B2108E-DEDA-6529-9D6C-BA8E03003471}"/>
          </ac:spMkLst>
        </pc:spChg>
        <pc:spChg chg="mod">
          <ac:chgData name="Ye, Bo /CN/EXT" userId="7b005e9d-1289-41c7-be62-a6f974f142a1" providerId="ADAL" clId="{C89CEF06-0E0E-4D97-B5BC-EED3D77AB948}" dt="2025-03-10T07:24:01.024" v="1655" actId="27803"/>
          <ac:spMkLst>
            <pc:docMk/>
            <pc:sldMk cId="33592256" sldId="331"/>
            <ac:spMk id="93" creationId="{FA6BCA6B-38A2-3E21-A4B8-5CAA8B1E2276}"/>
          </ac:spMkLst>
        </pc:spChg>
        <pc:spChg chg="mod">
          <ac:chgData name="Ye, Bo /CN/EXT" userId="7b005e9d-1289-41c7-be62-a6f974f142a1" providerId="ADAL" clId="{C89CEF06-0E0E-4D97-B5BC-EED3D77AB948}" dt="2025-03-10T07:24:01.024" v="1655" actId="27803"/>
          <ac:spMkLst>
            <pc:docMk/>
            <pc:sldMk cId="33592256" sldId="331"/>
            <ac:spMk id="94" creationId="{617D0423-D353-1E8A-8AD7-96F5ABB75AD7}"/>
          </ac:spMkLst>
        </pc:spChg>
        <pc:spChg chg="mod">
          <ac:chgData name="Ye, Bo /CN/EXT" userId="7b005e9d-1289-41c7-be62-a6f974f142a1" providerId="ADAL" clId="{C89CEF06-0E0E-4D97-B5BC-EED3D77AB948}" dt="2025-03-10T07:24:01.024" v="1655" actId="27803"/>
          <ac:spMkLst>
            <pc:docMk/>
            <pc:sldMk cId="33592256" sldId="331"/>
            <ac:spMk id="95" creationId="{7E82C522-74DF-A926-0915-CDFAD9D1C285}"/>
          </ac:spMkLst>
        </pc:spChg>
        <pc:spChg chg="mod">
          <ac:chgData name="Ye, Bo /CN/EXT" userId="7b005e9d-1289-41c7-be62-a6f974f142a1" providerId="ADAL" clId="{C89CEF06-0E0E-4D97-B5BC-EED3D77AB948}" dt="2025-03-10T07:24:01.024" v="1655" actId="27803"/>
          <ac:spMkLst>
            <pc:docMk/>
            <pc:sldMk cId="33592256" sldId="331"/>
            <ac:spMk id="97" creationId="{617442D4-89F1-2E4B-7548-DCAAC5DF3ADE}"/>
          </ac:spMkLst>
        </pc:spChg>
        <pc:spChg chg="mod">
          <ac:chgData name="Ye, Bo /CN/EXT" userId="7b005e9d-1289-41c7-be62-a6f974f142a1" providerId="ADAL" clId="{C89CEF06-0E0E-4D97-B5BC-EED3D77AB948}" dt="2025-03-10T07:24:01.024" v="1655" actId="27803"/>
          <ac:spMkLst>
            <pc:docMk/>
            <pc:sldMk cId="33592256" sldId="331"/>
            <ac:spMk id="98" creationId="{4295050A-CD8D-A8F6-DF18-79647D345F55}"/>
          </ac:spMkLst>
        </pc:spChg>
        <pc:spChg chg="mod">
          <ac:chgData name="Ye, Bo /CN/EXT" userId="7b005e9d-1289-41c7-be62-a6f974f142a1" providerId="ADAL" clId="{C89CEF06-0E0E-4D97-B5BC-EED3D77AB948}" dt="2025-03-10T07:24:01.024" v="1655" actId="27803"/>
          <ac:spMkLst>
            <pc:docMk/>
            <pc:sldMk cId="33592256" sldId="331"/>
            <ac:spMk id="99" creationId="{D93ACFE0-7656-C4D9-95E5-76F204E8E0EE}"/>
          </ac:spMkLst>
        </pc:spChg>
        <pc:spChg chg="mod">
          <ac:chgData name="Ye, Bo /CN/EXT" userId="7b005e9d-1289-41c7-be62-a6f974f142a1" providerId="ADAL" clId="{C89CEF06-0E0E-4D97-B5BC-EED3D77AB948}" dt="2025-03-10T07:24:01.024" v="1655" actId="27803"/>
          <ac:spMkLst>
            <pc:docMk/>
            <pc:sldMk cId="33592256" sldId="331"/>
            <ac:spMk id="100" creationId="{ED9E461D-8DD0-16B9-1FE6-077E704EC60A}"/>
          </ac:spMkLst>
        </pc:spChg>
        <pc:spChg chg="mod">
          <ac:chgData name="Ye, Bo /CN/EXT" userId="7b005e9d-1289-41c7-be62-a6f974f142a1" providerId="ADAL" clId="{C89CEF06-0E0E-4D97-B5BC-EED3D77AB948}" dt="2025-03-10T07:24:01.024" v="1655" actId="27803"/>
          <ac:spMkLst>
            <pc:docMk/>
            <pc:sldMk cId="33592256" sldId="331"/>
            <ac:spMk id="102" creationId="{3D258748-5107-F3C0-523F-8B0C773F7196}"/>
          </ac:spMkLst>
        </pc:spChg>
        <pc:spChg chg="mod">
          <ac:chgData name="Ye, Bo /CN/EXT" userId="7b005e9d-1289-41c7-be62-a6f974f142a1" providerId="ADAL" clId="{C89CEF06-0E0E-4D97-B5BC-EED3D77AB948}" dt="2025-03-10T07:24:01.024" v="1655" actId="27803"/>
          <ac:spMkLst>
            <pc:docMk/>
            <pc:sldMk cId="33592256" sldId="331"/>
            <ac:spMk id="103" creationId="{C34673E7-F775-1D43-EBB6-9EAC441CB1AE}"/>
          </ac:spMkLst>
        </pc:spChg>
        <pc:spChg chg="mod">
          <ac:chgData name="Ye, Bo /CN/EXT" userId="7b005e9d-1289-41c7-be62-a6f974f142a1" providerId="ADAL" clId="{C89CEF06-0E0E-4D97-B5BC-EED3D77AB948}" dt="2025-03-10T07:24:01.024" v="1655" actId="27803"/>
          <ac:spMkLst>
            <pc:docMk/>
            <pc:sldMk cId="33592256" sldId="331"/>
            <ac:spMk id="104" creationId="{95291451-1B15-071D-73AB-F7CE241A2DF2}"/>
          </ac:spMkLst>
        </pc:spChg>
        <pc:spChg chg="mod">
          <ac:chgData name="Ye, Bo /CN/EXT" userId="7b005e9d-1289-41c7-be62-a6f974f142a1" providerId="ADAL" clId="{C89CEF06-0E0E-4D97-B5BC-EED3D77AB948}" dt="2025-03-10T07:24:01.024" v="1655" actId="27803"/>
          <ac:spMkLst>
            <pc:docMk/>
            <pc:sldMk cId="33592256" sldId="331"/>
            <ac:spMk id="105" creationId="{ED5ECE21-1914-21E5-BACC-E39D75948D2D}"/>
          </ac:spMkLst>
        </pc:spChg>
        <pc:spChg chg="mod">
          <ac:chgData name="Ye, Bo /CN/EXT" userId="7b005e9d-1289-41c7-be62-a6f974f142a1" providerId="ADAL" clId="{C89CEF06-0E0E-4D97-B5BC-EED3D77AB948}" dt="2025-03-10T07:24:01.024" v="1655" actId="27803"/>
          <ac:spMkLst>
            <pc:docMk/>
            <pc:sldMk cId="33592256" sldId="331"/>
            <ac:spMk id="107" creationId="{82485125-4706-521A-ECA6-F3BAA9675862}"/>
          </ac:spMkLst>
        </pc:spChg>
        <pc:spChg chg="mod">
          <ac:chgData name="Ye, Bo /CN/EXT" userId="7b005e9d-1289-41c7-be62-a6f974f142a1" providerId="ADAL" clId="{C89CEF06-0E0E-4D97-B5BC-EED3D77AB948}" dt="2025-03-10T07:24:01.024" v="1655" actId="27803"/>
          <ac:spMkLst>
            <pc:docMk/>
            <pc:sldMk cId="33592256" sldId="331"/>
            <ac:spMk id="108" creationId="{073E7E41-B2B6-9FDC-18AB-D0C96D3C6EB0}"/>
          </ac:spMkLst>
        </pc:spChg>
        <pc:spChg chg="mod">
          <ac:chgData name="Ye, Bo /CN/EXT" userId="7b005e9d-1289-41c7-be62-a6f974f142a1" providerId="ADAL" clId="{C89CEF06-0E0E-4D97-B5BC-EED3D77AB948}" dt="2025-03-10T07:24:01.024" v="1655" actId="27803"/>
          <ac:spMkLst>
            <pc:docMk/>
            <pc:sldMk cId="33592256" sldId="331"/>
            <ac:spMk id="110" creationId="{509462D2-17C5-0A9B-2AF3-44FF500E51B6}"/>
          </ac:spMkLst>
        </pc:spChg>
        <pc:spChg chg="mod">
          <ac:chgData name="Ye, Bo /CN/EXT" userId="7b005e9d-1289-41c7-be62-a6f974f142a1" providerId="ADAL" clId="{C89CEF06-0E0E-4D97-B5BC-EED3D77AB948}" dt="2025-03-10T07:24:01.024" v="1655" actId="27803"/>
          <ac:spMkLst>
            <pc:docMk/>
            <pc:sldMk cId="33592256" sldId="331"/>
            <ac:spMk id="111" creationId="{76A38E3C-CE6E-4554-C5D9-8D7483CD52F5}"/>
          </ac:spMkLst>
        </pc:spChg>
        <pc:spChg chg="mod">
          <ac:chgData name="Ye, Bo /CN/EXT" userId="7b005e9d-1289-41c7-be62-a6f974f142a1" providerId="ADAL" clId="{C89CEF06-0E0E-4D97-B5BC-EED3D77AB948}" dt="2025-03-10T07:24:01.024" v="1655" actId="27803"/>
          <ac:spMkLst>
            <pc:docMk/>
            <pc:sldMk cId="33592256" sldId="331"/>
            <ac:spMk id="112" creationId="{FBAF7706-7FFD-863A-3F73-8BF6BD8B40B5}"/>
          </ac:spMkLst>
        </pc:spChg>
        <pc:spChg chg="mod">
          <ac:chgData name="Ye, Bo /CN/EXT" userId="7b005e9d-1289-41c7-be62-a6f974f142a1" providerId="ADAL" clId="{C89CEF06-0E0E-4D97-B5BC-EED3D77AB948}" dt="2025-03-10T07:24:01.024" v="1655" actId="27803"/>
          <ac:spMkLst>
            <pc:docMk/>
            <pc:sldMk cId="33592256" sldId="331"/>
            <ac:spMk id="113" creationId="{C617F469-B7F4-EEDB-CA6B-2A71528285C7}"/>
          </ac:spMkLst>
        </pc:spChg>
        <pc:spChg chg="mod">
          <ac:chgData name="Ye, Bo /CN/EXT" userId="7b005e9d-1289-41c7-be62-a6f974f142a1" providerId="ADAL" clId="{C89CEF06-0E0E-4D97-B5BC-EED3D77AB948}" dt="2025-03-10T07:24:01.024" v="1655" actId="27803"/>
          <ac:spMkLst>
            <pc:docMk/>
            <pc:sldMk cId="33592256" sldId="331"/>
            <ac:spMk id="115" creationId="{E768726C-AFB3-83C9-20BC-1975ADFD7CB2}"/>
          </ac:spMkLst>
        </pc:spChg>
        <pc:spChg chg="mod">
          <ac:chgData name="Ye, Bo /CN/EXT" userId="7b005e9d-1289-41c7-be62-a6f974f142a1" providerId="ADAL" clId="{C89CEF06-0E0E-4D97-B5BC-EED3D77AB948}" dt="2025-03-10T07:24:01.024" v="1655" actId="27803"/>
          <ac:spMkLst>
            <pc:docMk/>
            <pc:sldMk cId="33592256" sldId="331"/>
            <ac:spMk id="116" creationId="{B141C188-3B97-6D47-02A1-4C90431ACF24}"/>
          </ac:spMkLst>
        </pc:spChg>
        <pc:spChg chg="mod">
          <ac:chgData name="Ye, Bo /CN/EXT" userId="7b005e9d-1289-41c7-be62-a6f974f142a1" providerId="ADAL" clId="{C89CEF06-0E0E-4D97-B5BC-EED3D77AB948}" dt="2025-03-10T07:24:01.024" v="1655" actId="27803"/>
          <ac:spMkLst>
            <pc:docMk/>
            <pc:sldMk cId="33592256" sldId="331"/>
            <ac:spMk id="117" creationId="{90556B25-ED04-5D57-B809-57280AC7D7A1}"/>
          </ac:spMkLst>
        </pc:spChg>
        <pc:spChg chg="mod">
          <ac:chgData name="Ye, Bo /CN/EXT" userId="7b005e9d-1289-41c7-be62-a6f974f142a1" providerId="ADAL" clId="{C89CEF06-0E0E-4D97-B5BC-EED3D77AB948}" dt="2025-03-10T07:24:01.024" v="1655" actId="27803"/>
          <ac:spMkLst>
            <pc:docMk/>
            <pc:sldMk cId="33592256" sldId="331"/>
            <ac:spMk id="118" creationId="{4A0839E7-A899-5B5C-0AE9-AEDE97BCFA62}"/>
          </ac:spMkLst>
        </pc:spChg>
        <pc:spChg chg="mod">
          <ac:chgData name="Ye, Bo /CN/EXT" userId="7b005e9d-1289-41c7-be62-a6f974f142a1" providerId="ADAL" clId="{C89CEF06-0E0E-4D97-B5BC-EED3D77AB948}" dt="2025-03-10T07:24:01.024" v="1655" actId="27803"/>
          <ac:spMkLst>
            <pc:docMk/>
            <pc:sldMk cId="33592256" sldId="331"/>
            <ac:spMk id="120" creationId="{58619DD7-2538-5FDA-A208-7DAE4B0B4BEB}"/>
          </ac:spMkLst>
        </pc:spChg>
        <pc:spChg chg="mod">
          <ac:chgData name="Ye, Bo /CN/EXT" userId="7b005e9d-1289-41c7-be62-a6f974f142a1" providerId="ADAL" clId="{C89CEF06-0E0E-4D97-B5BC-EED3D77AB948}" dt="2025-03-10T07:24:01.024" v="1655" actId="27803"/>
          <ac:spMkLst>
            <pc:docMk/>
            <pc:sldMk cId="33592256" sldId="331"/>
            <ac:spMk id="121" creationId="{25CC8CE4-5331-CA34-B39E-B91FA8A441DA}"/>
          </ac:spMkLst>
        </pc:spChg>
        <pc:spChg chg="mod">
          <ac:chgData name="Ye, Bo /CN/EXT" userId="7b005e9d-1289-41c7-be62-a6f974f142a1" providerId="ADAL" clId="{C89CEF06-0E0E-4D97-B5BC-EED3D77AB948}" dt="2025-03-10T07:24:01.024" v="1655" actId="27803"/>
          <ac:spMkLst>
            <pc:docMk/>
            <pc:sldMk cId="33592256" sldId="331"/>
            <ac:spMk id="122" creationId="{360A361C-F154-E5C1-5416-DEAB9AA97494}"/>
          </ac:spMkLst>
        </pc:spChg>
        <pc:spChg chg="mod">
          <ac:chgData name="Ye, Bo /CN/EXT" userId="7b005e9d-1289-41c7-be62-a6f974f142a1" providerId="ADAL" clId="{C89CEF06-0E0E-4D97-B5BC-EED3D77AB948}" dt="2025-03-10T07:24:01.024" v="1655" actId="27803"/>
          <ac:spMkLst>
            <pc:docMk/>
            <pc:sldMk cId="33592256" sldId="331"/>
            <ac:spMk id="123" creationId="{0D697722-D294-89D8-45D9-514C7C4A49AD}"/>
          </ac:spMkLst>
        </pc:spChg>
        <pc:spChg chg="mod">
          <ac:chgData name="Ye, Bo /CN/EXT" userId="7b005e9d-1289-41c7-be62-a6f974f142a1" providerId="ADAL" clId="{C89CEF06-0E0E-4D97-B5BC-EED3D77AB948}" dt="2025-03-10T07:24:01.024" v="1655" actId="27803"/>
          <ac:spMkLst>
            <pc:docMk/>
            <pc:sldMk cId="33592256" sldId="331"/>
            <ac:spMk id="125" creationId="{B45C2DE2-CA34-173B-A6C2-A5EC97903FEC}"/>
          </ac:spMkLst>
        </pc:spChg>
        <pc:spChg chg="mod">
          <ac:chgData name="Ye, Bo /CN/EXT" userId="7b005e9d-1289-41c7-be62-a6f974f142a1" providerId="ADAL" clId="{C89CEF06-0E0E-4D97-B5BC-EED3D77AB948}" dt="2025-03-10T07:24:01.024" v="1655" actId="27803"/>
          <ac:spMkLst>
            <pc:docMk/>
            <pc:sldMk cId="33592256" sldId="331"/>
            <ac:spMk id="126" creationId="{546ACA22-187E-A1AA-2987-4B0D161DF26F}"/>
          </ac:spMkLst>
        </pc:spChg>
        <pc:spChg chg="mod">
          <ac:chgData name="Ye, Bo /CN/EXT" userId="7b005e9d-1289-41c7-be62-a6f974f142a1" providerId="ADAL" clId="{C89CEF06-0E0E-4D97-B5BC-EED3D77AB948}" dt="2025-03-10T07:24:01.024" v="1655" actId="27803"/>
          <ac:spMkLst>
            <pc:docMk/>
            <pc:sldMk cId="33592256" sldId="331"/>
            <ac:spMk id="127" creationId="{B76F0886-6C70-7E81-8520-7B798798C122}"/>
          </ac:spMkLst>
        </pc:spChg>
        <pc:spChg chg="mod">
          <ac:chgData name="Ye, Bo /CN/EXT" userId="7b005e9d-1289-41c7-be62-a6f974f142a1" providerId="ADAL" clId="{C89CEF06-0E0E-4D97-B5BC-EED3D77AB948}" dt="2025-03-10T07:24:01.024" v="1655" actId="27803"/>
          <ac:spMkLst>
            <pc:docMk/>
            <pc:sldMk cId="33592256" sldId="331"/>
            <ac:spMk id="128" creationId="{249A60BB-7F10-D060-CE4F-ECB5BDBE8796}"/>
          </ac:spMkLst>
        </pc:spChg>
        <pc:spChg chg="mod">
          <ac:chgData name="Ye, Bo /CN/EXT" userId="7b005e9d-1289-41c7-be62-a6f974f142a1" providerId="ADAL" clId="{C89CEF06-0E0E-4D97-B5BC-EED3D77AB948}" dt="2025-03-10T07:24:01.024" v="1655" actId="27803"/>
          <ac:spMkLst>
            <pc:docMk/>
            <pc:sldMk cId="33592256" sldId="331"/>
            <ac:spMk id="130" creationId="{A4AA4AB2-C9DD-4D2B-E59C-7DC2C9F4B774}"/>
          </ac:spMkLst>
        </pc:spChg>
        <pc:spChg chg="mod">
          <ac:chgData name="Ye, Bo /CN/EXT" userId="7b005e9d-1289-41c7-be62-a6f974f142a1" providerId="ADAL" clId="{C89CEF06-0E0E-4D97-B5BC-EED3D77AB948}" dt="2025-03-10T07:24:01.024" v="1655" actId="27803"/>
          <ac:spMkLst>
            <pc:docMk/>
            <pc:sldMk cId="33592256" sldId="331"/>
            <ac:spMk id="131" creationId="{58AABD95-E06C-F7E4-1D07-2F8018138333}"/>
          </ac:spMkLst>
        </pc:spChg>
        <pc:spChg chg="mod">
          <ac:chgData name="Ye, Bo /CN/EXT" userId="7b005e9d-1289-41c7-be62-a6f974f142a1" providerId="ADAL" clId="{C89CEF06-0E0E-4D97-B5BC-EED3D77AB948}" dt="2025-03-10T07:24:01.024" v="1655" actId="27803"/>
          <ac:spMkLst>
            <pc:docMk/>
            <pc:sldMk cId="33592256" sldId="331"/>
            <ac:spMk id="132" creationId="{FFD49F7D-B017-75EF-621E-D80D48E37FCE}"/>
          </ac:spMkLst>
        </pc:spChg>
        <pc:spChg chg="mod">
          <ac:chgData name="Ye, Bo /CN/EXT" userId="7b005e9d-1289-41c7-be62-a6f974f142a1" providerId="ADAL" clId="{C89CEF06-0E0E-4D97-B5BC-EED3D77AB948}" dt="2025-03-10T07:24:01.024" v="1655" actId="27803"/>
          <ac:spMkLst>
            <pc:docMk/>
            <pc:sldMk cId="33592256" sldId="331"/>
            <ac:spMk id="133" creationId="{F401D846-9BEC-AB16-B95D-7FCCAD1CACAD}"/>
          </ac:spMkLst>
        </pc:spChg>
        <pc:spChg chg="mod">
          <ac:chgData name="Ye, Bo /CN/EXT" userId="7b005e9d-1289-41c7-be62-a6f974f142a1" providerId="ADAL" clId="{C89CEF06-0E0E-4D97-B5BC-EED3D77AB948}" dt="2025-03-10T07:24:01.024" v="1655" actId="27803"/>
          <ac:spMkLst>
            <pc:docMk/>
            <pc:sldMk cId="33592256" sldId="331"/>
            <ac:spMk id="135" creationId="{260F4121-9EB7-FEA8-E67E-7C3C7B386E24}"/>
          </ac:spMkLst>
        </pc:spChg>
        <pc:spChg chg="mod">
          <ac:chgData name="Ye, Bo /CN/EXT" userId="7b005e9d-1289-41c7-be62-a6f974f142a1" providerId="ADAL" clId="{C89CEF06-0E0E-4D97-B5BC-EED3D77AB948}" dt="2025-03-10T07:24:01.024" v="1655" actId="27803"/>
          <ac:spMkLst>
            <pc:docMk/>
            <pc:sldMk cId="33592256" sldId="331"/>
            <ac:spMk id="136" creationId="{6239B495-C352-2E5A-F685-DA04C63F41EB}"/>
          </ac:spMkLst>
        </pc:spChg>
        <pc:spChg chg="mod">
          <ac:chgData name="Ye, Bo /CN/EXT" userId="7b005e9d-1289-41c7-be62-a6f974f142a1" providerId="ADAL" clId="{C89CEF06-0E0E-4D97-B5BC-EED3D77AB948}" dt="2025-03-10T07:24:01.024" v="1655" actId="27803"/>
          <ac:spMkLst>
            <pc:docMk/>
            <pc:sldMk cId="33592256" sldId="331"/>
            <ac:spMk id="137" creationId="{BC8D49F5-DD7A-A938-951D-467D6789F774}"/>
          </ac:spMkLst>
        </pc:spChg>
        <pc:spChg chg="mod">
          <ac:chgData name="Ye, Bo /CN/EXT" userId="7b005e9d-1289-41c7-be62-a6f974f142a1" providerId="ADAL" clId="{C89CEF06-0E0E-4D97-B5BC-EED3D77AB948}" dt="2025-03-10T07:24:01.024" v="1655" actId="27803"/>
          <ac:spMkLst>
            <pc:docMk/>
            <pc:sldMk cId="33592256" sldId="331"/>
            <ac:spMk id="139" creationId="{FC6048C3-9D5D-1455-C6CB-D8BBD780C307}"/>
          </ac:spMkLst>
        </pc:spChg>
        <pc:spChg chg="mod">
          <ac:chgData name="Ye, Bo /CN/EXT" userId="7b005e9d-1289-41c7-be62-a6f974f142a1" providerId="ADAL" clId="{C89CEF06-0E0E-4D97-B5BC-EED3D77AB948}" dt="2025-03-10T07:24:01.024" v="1655" actId="27803"/>
          <ac:spMkLst>
            <pc:docMk/>
            <pc:sldMk cId="33592256" sldId="331"/>
            <ac:spMk id="140" creationId="{85F98996-12CC-F11C-3A6C-DECBDAFC7FC2}"/>
          </ac:spMkLst>
        </pc:spChg>
        <pc:spChg chg="mod">
          <ac:chgData name="Ye, Bo /CN/EXT" userId="7b005e9d-1289-41c7-be62-a6f974f142a1" providerId="ADAL" clId="{C89CEF06-0E0E-4D97-B5BC-EED3D77AB948}" dt="2025-03-10T07:24:01.024" v="1655" actId="27803"/>
          <ac:spMkLst>
            <pc:docMk/>
            <pc:sldMk cId="33592256" sldId="331"/>
            <ac:spMk id="142" creationId="{5325919F-2DCF-EF7A-3E27-3AB94EDC4E60}"/>
          </ac:spMkLst>
        </pc:spChg>
        <pc:spChg chg="mod">
          <ac:chgData name="Ye, Bo /CN/EXT" userId="7b005e9d-1289-41c7-be62-a6f974f142a1" providerId="ADAL" clId="{C89CEF06-0E0E-4D97-B5BC-EED3D77AB948}" dt="2025-03-10T07:24:01.024" v="1655" actId="27803"/>
          <ac:spMkLst>
            <pc:docMk/>
            <pc:sldMk cId="33592256" sldId="331"/>
            <ac:spMk id="143" creationId="{506473EB-71DD-6B36-4E7B-945B6DB36CF1}"/>
          </ac:spMkLst>
        </pc:spChg>
        <pc:spChg chg="mod">
          <ac:chgData name="Ye, Bo /CN/EXT" userId="7b005e9d-1289-41c7-be62-a6f974f142a1" providerId="ADAL" clId="{C89CEF06-0E0E-4D97-B5BC-EED3D77AB948}" dt="2025-03-10T07:24:01.024" v="1655" actId="27803"/>
          <ac:spMkLst>
            <pc:docMk/>
            <pc:sldMk cId="33592256" sldId="331"/>
            <ac:spMk id="144" creationId="{41417E34-94AB-F6F6-0266-2BA924CC36A5}"/>
          </ac:spMkLst>
        </pc:spChg>
        <pc:spChg chg="mod">
          <ac:chgData name="Ye, Bo /CN/EXT" userId="7b005e9d-1289-41c7-be62-a6f974f142a1" providerId="ADAL" clId="{C89CEF06-0E0E-4D97-B5BC-EED3D77AB948}" dt="2025-03-10T07:24:01.024" v="1655" actId="27803"/>
          <ac:spMkLst>
            <pc:docMk/>
            <pc:sldMk cId="33592256" sldId="331"/>
            <ac:spMk id="145" creationId="{EACD6C5C-088C-E1BE-1CBF-6009EFF30878}"/>
          </ac:spMkLst>
        </pc:spChg>
        <pc:spChg chg="mod">
          <ac:chgData name="Ye, Bo /CN/EXT" userId="7b005e9d-1289-41c7-be62-a6f974f142a1" providerId="ADAL" clId="{C89CEF06-0E0E-4D97-B5BC-EED3D77AB948}" dt="2025-03-10T07:24:01.024" v="1655" actId="27803"/>
          <ac:spMkLst>
            <pc:docMk/>
            <pc:sldMk cId="33592256" sldId="331"/>
            <ac:spMk id="147" creationId="{0BBFE5D6-AC62-386B-9657-74E7E5385600}"/>
          </ac:spMkLst>
        </pc:spChg>
        <pc:spChg chg="mod">
          <ac:chgData name="Ye, Bo /CN/EXT" userId="7b005e9d-1289-41c7-be62-a6f974f142a1" providerId="ADAL" clId="{C89CEF06-0E0E-4D97-B5BC-EED3D77AB948}" dt="2025-03-10T07:24:01.024" v="1655" actId="27803"/>
          <ac:spMkLst>
            <pc:docMk/>
            <pc:sldMk cId="33592256" sldId="331"/>
            <ac:spMk id="148" creationId="{18513D12-A535-6EFA-A527-BFCE7D2E7527}"/>
          </ac:spMkLst>
        </pc:spChg>
        <pc:spChg chg="mod">
          <ac:chgData name="Ye, Bo /CN/EXT" userId="7b005e9d-1289-41c7-be62-a6f974f142a1" providerId="ADAL" clId="{C89CEF06-0E0E-4D97-B5BC-EED3D77AB948}" dt="2025-03-10T07:24:01.024" v="1655" actId="27803"/>
          <ac:spMkLst>
            <pc:docMk/>
            <pc:sldMk cId="33592256" sldId="331"/>
            <ac:spMk id="149" creationId="{F8D2B7B9-3AED-7818-4C4C-1C88ADF859C5}"/>
          </ac:spMkLst>
        </pc:spChg>
        <pc:spChg chg="mod">
          <ac:chgData name="Ye, Bo /CN/EXT" userId="7b005e9d-1289-41c7-be62-a6f974f142a1" providerId="ADAL" clId="{C89CEF06-0E0E-4D97-B5BC-EED3D77AB948}" dt="2025-03-10T07:24:01.024" v="1655" actId="27803"/>
          <ac:spMkLst>
            <pc:docMk/>
            <pc:sldMk cId="33592256" sldId="331"/>
            <ac:spMk id="150" creationId="{C1BC1306-F908-1194-5118-4D04EE3560F5}"/>
          </ac:spMkLst>
        </pc:spChg>
        <pc:spChg chg="mod">
          <ac:chgData name="Ye, Bo /CN/EXT" userId="7b005e9d-1289-41c7-be62-a6f974f142a1" providerId="ADAL" clId="{C89CEF06-0E0E-4D97-B5BC-EED3D77AB948}" dt="2025-03-10T07:24:01.024" v="1655" actId="27803"/>
          <ac:spMkLst>
            <pc:docMk/>
            <pc:sldMk cId="33592256" sldId="331"/>
            <ac:spMk id="152" creationId="{DD79D32B-5503-52DC-3C84-A87EFE3171BD}"/>
          </ac:spMkLst>
        </pc:spChg>
        <pc:spChg chg="mod">
          <ac:chgData name="Ye, Bo /CN/EXT" userId="7b005e9d-1289-41c7-be62-a6f974f142a1" providerId="ADAL" clId="{C89CEF06-0E0E-4D97-B5BC-EED3D77AB948}" dt="2025-03-10T07:24:01.024" v="1655" actId="27803"/>
          <ac:spMkLst>
            <pc:docMk/>
            <pc:sldMk cId="33592256" sldId="331"/>
            <ac:spMk id="153" creationId="{6CFDD03E-E0CD-836A-8AB6-782C82C5BD2A}"/>
          </ac:spMkLst>
        </pc:spChg>
        <pc:spChg chg="mod">
          <ac:chgData name="Ye, Bo /CN/EXT" userId="7b005e9d-1289-41c7-be62-a6f974f142a1" providerId="ADAL" clId="{C89CEF06-0E0E-4D97-B5BC-EED3D77AB948}" dt="2025-03-10T07:24:01.024" v="1655" actId="27803"/>
          <ac:spMkLst>
            <pc:docMk/>
            <pc:sldMk cId="33592256" sldId="331"/>
            <ac:spMk id="155" creationId="{7F94F408-9E8C-4F33-A29D-675FE38F5C30}"/>
          </ac:spMkLst>
        </pc:spChg>
        <pc:spChg chg="mod">
          <ac:chgData name="Ye, Bo /CN/EXT" userId="7b005e9d-1289-41c7-be62-a6f974f142a1" providerId="ADAL" clId="{C89CEF06-0E0E-4D97-B5BC-EED3D77AB948}" dt="2025-03-10T07:24:01.024" v="1655" actId="27803"/>
          <ac:spMkLst>
            <pc:docMk/>
            <pc:sldMk cId="33592256" sldId="331"/>
            <ac:spMk id="156" creationId="{9753781A-1360-EAF3-809C-F6B07474FA30}"/>
          </ac:spMkLst>
        </pc:spChg>
        <pc:spChg chg="mod">
          <ac:chgData name="Ye, Bo /CN/EXT" userId="7b005e9d-1289-41c7-be62-a6f974f142a1" providerId="ADAL" clId="{C89CEF06-0E0E-4D97-B5BC-EED3D77AB948}" dt="2025-03-10T07:24:01.024" v="1655" actId="27803"/>
          <ac:spMkLst>
            <pc:docMk/>
            <pc:sldMk cId="33592256" sldId="331"/>
            <ac:spMk id="157" creationId="{577C191A-1DB9-2B6D-DD20-3D78F2E6CECB}"/>
          </ac:spMkLst>
        </pc:spChg>
        <pc:spChg chg="mod">
          <ac:chgData name="Ye, Bo /CN/EXT" userId="7b005e9d-1289-41c7-be62-a6f974f142a1" providerId="ADAL" clId="{C89CEF06-0E0E-4D97-B5BC-EED3D77AB948}" dt="2025-03-10T07:24:01.024" v="1655" actId="27803"/>
          <ac:spMkLst>
            <pc:docMk/>
            <pc:sldMk cId="33592256" sldId="331"/>
            <ac:spMk id="158" creationId="{68F1574D-CA70-CFF3-936C-16A924060BC0}"/>
          </ac:spMkLst>
        </pc:spChg>
        <pc:spChg chg="mod">
          <ac:chgData name="Ye, Bo /CN/EXT" userId="7b005e9d-1289-41c7-be62-a6f974f142a1" providerId="ADAL" clId="{C89CEF06-0E0E-4D97-B5BC-EED3D77AB948}" dt="2025-03-10T07:24:01.024" v="1655" actId="27803"/>
          <ac:spMkLst>
            <pc:docMk/>
            <pc:sldMk cId="33592256" sldId="331"/>
            <ac:spMk id="160" creationId="{870718A6-042F-3553-F9B4-BFD8FB7A701A}"/>
          </ac:spMkLst>
        </pc:spChg>
        <pc:spChg chg="mod">
          <ac:chgData name="Ye, Bo /CN/EXT" userId="7b005e9d-1289-41c7-be62-a6f974f142a1" providerId="ADAL" clId="{C89CEF06-0E0E-4D97-B5BC-EED3D77AB948}" dt="2025-03-10T07:24:01.024" v="1655" actId="27803"/>
          <ac:spMkLst>
            <pc:docMk/>
            <pc:sldMk cId="33592256" sldId="331"/>
            <ac:spMk id="161" creationId="{DF8245C0-C181-AD8E-477C-AE949E06ED09}"/>
          </ac:spMkLst>
        </pc:spChg>
        <pc:spChg chg="mod">
          <ac:chgData name="Ye, Bo /CN/EXT" userId="7b005e9d-1289-41c7-be62-a6f974f142a1" providerId="ADAL" clId="{C89CEF06-0E0E-4D97-B5BC-EED3D77AB948}" dt="2025-03-10T07:24:01.024" v="1655" actId="27803"/>
          <ac:spMkLst>
            <pc:docMk/>
            <pc:sldMk cId="33592256" sldId="331"/>
            <ac:spMk id="162" creationId="{E0732897-73A0-27FE-403B-03B8BAA40FB4}"/>
          </ac:spMkLst>
        </pc:spChg>
        <pc:spChg chg="mod">
          <ac:chgData name="Ye, Bo /CN/EXT" userId="7b005e9d-1289-41c7-be62-a6f974f142a1" providerId="ADAL" clId="{C89CEF06-0E0E-4D97-B5BC-EED3D77AB948}" dt="2025-03-10T07:24:01.024" v="1655" actId="27803"/>
          <ac:spMkLst>
            <pc:docMk/>
            <pc:sldMk cId="33592256" sldId="331"/>
            <ac:spMk id="163" creationId="{27452A4F-1FE1-670F-7CD7-96D240E21A32}"/>
          </ac:spMkLst>
        </pc:spChg>
        <pc:spChg chg="mod">
          <ac:chgData name="Ye, Bo /CN/EXT" userId="7b005e9d-1289-41c7-be62-a6f974f142a1" providerId="ADAL" clId="{C89CEF06-0E0E-4D97-B5BC-EED3D77AB948}" dt="2025-03-10T07:24:01.024" v="1655" actId="27803"/>
          <ac:spMkLst>
            <pc:docMk/>
            <pc:sldMk cId="33592256" sldId="331"/>
            <ac:spMk id="165" creationId="{E2212743-78D9-6713-E0A0-A23CB9F8013A}"/>
          </ac:spMkLst>
        </pc:spChg>
        <pc:spChg chg="mod">
          <ac:chgData name="Ye, Bo /CN/EXT" userId="7b005e9d-1289-41c7-be62-a6f974f142a1" providerId="ADAL" clId="{C89CEF06-0E0E-4D97-B5BC-EED3D77AB948}" dt="2025-03-10T07:24:01.024" v="1655" actId="27803"/>
          <ac:spMkLst>
            <pc:docMk/>
            <pc:sldMk cId="33592256" sldId="331"/>
            <ac:spMk id="166" creationId="{CBCE807C-A9E6-A1A6-18F3-26C7D1BB301C}"/>
          </ac:spMkLst>
        </pc:spChg>
        <pc:spChg chg="mod">
          <ac:chgData name="Ye, Bo /CN/EXT" userId="7b005e9d-1289-41c7-be62-a6f974f142a1" providerId="ADAL" clId="{C89CEF06-0E0E-4D97-B5BC-EED3D77AB948}" dt="2025-03-10T07:24:01.024" v="1655" actId="27803"/>
          <ac:spMkLst>
            <pc:docMk/>
            <pc:sldMk cId="33592256" sldId="331"/>
            <ac:spMk id="167" creationId="{0351680E-F5D2-62EC-E5C4-EEE6E4D71641}"/>
          </ac:spMkLst>
        </pc:spChg>
        <pc:spChg chg="mod">
          <ac:chgData name="Ye, Bo /CN/EXT" userId="7b005e9d-1289-41c7-be62-a6f974f142a1" providerId="ADAL" clId="{C89CEF06-0E0E-4D97-B5BC-EED3D77AB948}" dt="2025-03-10T07:24:01.024" v="1655" actId="27803"/>
          <ac:spMkLst>
            <pc:docMk/>
            <pc:sldMk cId="33592256" sldId="331"/>
            <ac:spMk id="168" creationId="{EA69C563-2B79-BB6B-CCD2-3F1CAD63D5FA}"/>
          </ac:spMkLst>
        </pc:spChg>
        <pc:spChg chg="mod">
          <ac:chgData name="Ye, Bo /CN/EXT" userId="7b005e9d-1289-41c7-be62-a6f974f142a1" providerId="ADAL" clId="{C89CEF06-0E0E-4D97-B5BC-EED3D77AB948}" dt="2025-03-10T07:24:01.024" v="1655" actId="27803"/>
          <ac:spMkLst>
            <pc:docMk/>
            <pc:sldMk cId="33592256" sldId="331"/>
            <ac:spMk id="169" creationId="{69E558DC-23B6-D309-D6D0-EA2CA62A7B0F}"/>
          </ac:spMkLst>
        </pc:spChg>
        <pc:spChg chg="mod">
          <ac:chgData name="Ye, Bo /CN/EXT" userId="7b005e9d-1289-41c7-be62-a6f974f142a1" providerId="ADAL" clId="{C89CEF06-0E0E-4D97-B5BC-EED3D77AB948}" dt="2025-03-10T07:24:01.024" v="1655" actId="27803"/>
          <ac:spMkLst>
            <pc:docMk/>
            <pc:sldMk cId="33592256" sldId="331"/>
            <ac:spMk id="170" creationId="{9D91F78A-1065-F97F-11C9-FC1963449023}"/>
          </ac:spMkLst>
        </pc:spChg>
        <pc:spChg chg="mod">
          <ac:chgData name="Ye, Bo /CN/EXT" userId="7b005e9d-1289-41c7-be62-a6f974f142a1" providerId="ADAL" clId="{C89CEF06-0E0E-4D97-B5BC-EED3D77AB948}" dt="2025-03-10T07:24:01.024" v="1655" actId="27803"/>
          <ac:spMkLst>
            <pc:docMk/>
            <pc:sldMk cId="33592256" sldId="331"/>
            <ac:spMk id="171" creationId="{EA61D5AE-E7DF-6DD7-4621-4D4698075792}"/>
          </ac:spMkLst>
        </pc:spChg>
        <pc:spChg chg="mod">
          <ac:chgData name="Ye, Bo /CN/EXT" userId="7b005e9d-1289-41c7-be62-a6f974f142a1" providerId="ADAL" clId="{C89CEF06-0E0E-4D97-B5BC-EED3D77AB948}" dt="2025-03-10T07:24:01.024" v="1655" actId="27803"/>
          <ac:spMkLst>
            <pc:docMk/>
            <pc:sldMk cId="33592256" sldId="331"/>
            <ac:spMk id="172" creationId="{FDDFC5DF-26B2-6414-7A92-004C9897C452}"/>
          </ac:spMkLst>
        </pc:spChg>
        <pc:spChg chg="mod">
          <ac:chgData name="Ye, Bo /CN/EXT" userId="7b005e9d-1289-41c7-be62-a6f974f142a1" providerId="ADAL" clId="{C89CEF06-0E0E-4D97-B5BC-EED3D77AB948}" dt="2025-03-10T07:24:01.024" v="1655" actId="27803"/>
          <ac:spMkLst>
            <pc:docMk/>
            <pc:sldMk cId="33592256" sldId="331"/>
            <ac:spMk id="176" creationId="{016D0549-5806-A9F7-8038-17A4C145707B}"/>
          </ac:spMkLst>
        </pc:spChg>
        <pc:spChg chg="mod">
          <ac:chgData name="Ye, Bo /CN/EXT" userId="7b005e9d-1289-41c7-be62-a6f974f142a1" providerId="ADAL" clId="{C89CEF06-0E0E-4D97-B5BC-EED3D77AB948}" dt="2025-03-10T07:24:01.024" v="1655" actId="27803"/>
          <ac:spMkLst>
            <pc:docMk/>
            <pc:sldMk cId="33592256" sldId="331"/>
            <ac:spMk id="178" creationId="{40AB0E4B-D3EA-ABD9-1DFA-158BBAE46921}"/>
          </ac:spMkLst>
        </pc:spChg>
        <pc:spChg chg="mod">
          <ac:chgData name="Ye, Bo /CN/EXT" userId="7b005e9d-1289-41c7-be62-a6f974f142a1" providerId="ADAL" clId="{C89CEF06-0E0E-4D97-B5BC-EED3D77AB948}" dt="2025-03-10T07:24:01.024" v="1655" actId="27803"/>
          <ac:spMkLst>
            <pc:docMk/>
            <pc:sldMk cId="33592256" sldId="331"/>
            <ac:spMk id="179" creationId="{2A2DDCA2-526D-4719-A1CC-D794C786083F}"/>
          </ac:spMkLst>
        </pc:spChg>
        <pc:spChg chg="mod">
          <ac:chgData name="Ye, Bo /CN/EXT" userId="7b005e9d-1289-41c7-be62-a6f974f142a1" providerId="ADAL" clId="{C89CEF06-0E0E-4D97-B5BC-EED3D77AB948}" dt="2025-03-10T07:24:01.024" v="1655" actId="27803"/>
          <ac:spMkLst>
            <pc:docMk/>
            <pc:sldMk cId="33592256" sldId="331"/>
            <ac:spMk id="181" creationId="{793421C9-1954-F416-9986-92510CA86D69}"/>
          </ac:spMkLst>
        </pc:spChg>
        <pc:spChg chg="mod">
          <ac:chgData name="Ye, Bo /CN/EXT" userId="7b005e9d-1289-41c7-be62-a6f974f142a1" providerId="ADAL" clId="{C89CEF06-0E0E-4D97-B5BC-EED3D77AB948}" dt="2025-03-10T07:24:01.024" v="1655" actId="27803"/>
          <ac:spMkLst>
            <pc:docMk/>
            <pc:sldMk cId="33592256" sldId="331"/>
            <ac:spMk id="182" creationId="{457549A4-24C1-439E-5546-8AB2EAD4FE70}"/>
          </ac:spMkLst>
        </pc:spChg>
        <pc:spChg chg="mod">
          <ac:chgData name="Ye, Bo /CN/EXT" userId="7b005e9d-1289-41c7-be62-a6f974f142a1" providerId="ADAL" clId="{C89CEF06-0E0E-4D97-B5BC-EED3D77AB948}" dt="2025-03-10T07:24:01.024" v="1655" actId="27803"/>
          <ac:spMkLst>
            <pc:docMk/>
            <pc:sldMk cId="33592256" sldId="331"/>
            <ac:spMk id="183" creationId="{F7B2FC82-FAC8-93B7-2546-3DF29D1A46F8}"/>
          </ac:spMkLst>
        </pc:spChg>
        <pc:spChg chg="mod">
          <ac:chgData name="Ye, Bo /CN/EXT" userId="7b005e9d-1289-41c7-be62-a6f974f142a1" providerId="ADAL" clId="{C89CEF06-0E0E-4D97-B5BC-EED3D77AB948}" dt="2025-03-10T07:24:01.024" v="1655" actId="27803"/>
          <ac:spMkLst>
            <pc:docMk/>
            <pc:sldMk cId="33592256" sldId="331"/>
            <ac:spMk id="184" creationId="{BCE56023-D74C-7E54-290C-33D0F4C42C92}"/>
          </ac:spMkLst>
        </pc:spChg>
        <pc:spChg chg="mod">
          <ac:chgData name="Ye, Bo /CN/EXT" userId="7b005e9d-1289-41c7-be62-a6f974f142a1" providerId="ADAL" clId="{C89CEF06-0E0E-4D97-B5BC-EED3D77AB948}" dt="2025-03-10T07:24:44.432" v="1658" actId="27803"/>
          <ac:spMkLst>
            <pc:docMk/>
            <pc:sldMk cId="33592256" sldId="331"/>
            <ac:spMk id="189" creationId="{57A75FFB-D3B1-BDB9-17C1-2B3442D0A769}"/>
          </ac:spMkLst>
        </pc:spChg>
        <pc:spChg chg="mod">
          <ac:chgData name="Ye, Bo /CN/EXT" userId="7b005e9d-1289-41c7-be62-a6f974f142a1" providerId="ADAL" clId="{C89CEF06-0E0E-4D97-B5BC-EED3D77AB948}" dt="2025-03-10T07:24:44.432" v="1658" actId="27803"/>
          <ac:spMkLst>
            <pc:docMk/>
            <pc:sldMk cId="33592256" sldId="331"/>
            <ac:spMk id="191" creationId="{09F91BD0-6357-737D-1596-056597A6726E}"/>
          </ac:spMkLst>
        </pc:spChg>
        <pc:spChg chg="mod">
          <ac:chgData name="Ye, Bo /CN/EXT" userId="7b005e9d-1289-41c7-be62-a6f974f142a1" providerId="ADAL" clId="{C89CEF06-0E0E-4D97-B5BC-EED3D77AB948}" dt="2025-03-10T07:24:44.432" v="1658" actId="27803"/>
          <ac:spMkLst>
            <pc:docMk/>
            <pc:sldMk cId="33592256" sldId="331"/>
            <ac:spMk id="192" creationId="{4A1B0E49-6FED-41D5-6DE9-3916AA879F16}"/>
          </ac:spMkLst>
        </pc:spChg>
        <pc:spChg chg="mod">
          <ac:chgData name="Ye, Bo /CN/EXT" userId="7b005e9d-1289-41c7-be62-a6f974f142a1" providerId="ADAL" clId="{C89CEF06-0E0E-4D97-B5BC-EED3D77AB948}" dt="2025-03-10T07:24:44.432" v="1658" actId="27803"/>
          <ac:spMkLst>
            <pc:docMk/>
            <pc:sldMk cId="33592256" sldId="331"/>
            <ac:spMk id="194" creationId="{A9CA2C66-DED0-2AE0-7568-D5972BD3B7B2}"/>
          </ac:spMkLst>
        </pc:spChg>
        <pc:spChg chg="mod">
          <ac:chgData name="Ye, Bo /CN/EXT" userId="7b005e9d-1289-41c7-be62-a6f974f142a1" providerId="ADAL" clId="{C89CEF06-0E0E-4D97-B5BC-EED3D77AB948}" dt="2025-03-10T07:24:44.432" v="1658" actId="27803"/>
          <ac:spMkLst>
            <pc:docMk/>
            <pc:sldMk cId="33592256" sldId="331"/>
            <ac:spMk id="195" creationId="{A7DC4CA6-B832-5709-9217-1F550691AE50}"/>
          </ac:spMkLst>
        </pc:spChg>
        <pc:spChg chg="mod">
          <ac:chgData name="Ye, Bo /CN/EXT" userId="7b005e9d-1289-41c7-be62-a6f974f142a1" providerId="ADAL" clId="{C89CEF06-0E0E-4D97-B5BC-EED3D77AB948}" dt="2025-03-10T07:24:44.432" v="1658" actId="27803"/>
          <ac:spMkLst>
            <pc:docMk/>
            <pc:sldMk cId="33592256" sldId="331"/>
            <ac:spMk id="196" creationId="{6D95896E-DD64-1EEC-7B67-479BE2B5E86C}"/>
          </ac:spMkLst>
        </pc:spChg>
        <pc:spChg chg="mod">
          <ac:chgData name="Ye, Bo /CN/EXT" userId="7b005e9d-1289-41c7-be62-a6f974f142a1" providerId="ADAL" clId="{C89CEF06-0E0E-4D97-B5BC-EED3D77AB948}" dt="2025-03-10T07:24:44.432" v="1658" actId="27803"/>
          <ac:spMkLst>
            <pc:docMk/>
            <pc:sldMk cId="33592256" sldId="331"/>
            <ac:spMk id="198" creationId="{52403A1F-1399-0501-C493-8F6C4BEE5C2F}"/>
          </ac:spMkLst>
        </pc:spChg>
        <pc:spChg chg="mod">
          <ac:chgData name="Ye, Bo /CN/EXT" userId="7b005e9d-1289-41c7-be62-a6f974f142a1" providerId="ADAL" clId="{C89CEF06-0E0E-4D97-B5BC-EED3D77AB948}" dt="2025-03-10T07:24:44.432" v="1658" actId="27803"/>
          <ac:spMkLst>
            <pc:docMk/>
            <pc:sldMk cId="33592256" sldId="331"/>
            <ac:spMk id="199" creationId="{36DAA410-36AF-36B9-8923-92F6D8FC545D}"/>
          </ac:spMkLst>
        </pc:spChg>
        <pc:spChg chg="mod">
          <ac:chgData name="Ye, Bo /CN/EXT" userId="7b005e9d-1289-41c7-be62-a6f974f142a1" providerId="ADAL" clId="{C89CEF06-0E0E-4D97-B5BC-EED3D77AB948}" dt="2025-03-10T07:24:44.432" v="1658" actId="27803"/>
          <ac:spMkLst>
            <pc:docMk/>
            <pc:sldMk cId="33592256" sldId="331"/>
            <ac:spMk id="200" creationId="{29B90EF6-4647-B6D9-016B-D1FF2D89B3CA}"/>
          </ac:spMkLst>
        </pc:spChg>
        <pc:spChg chg="mod">
          <ac:chgData name="Ye, Bo /CN/EXT" userId="7b005e9d-1289-41c7-be62-a6f974f142a1" providerId="ADAL" clId="{C89CEF06-0E0E-4D97-B5BC-EED3D77AB948}" dt="2025-03-10T07:24:44.432" v="1658" actId="27803"/>
          <ac:spMkLst>
            <pc:docMk/>
            <pc:sldMk cId="33592256" sldId="331"/>
            <ac:spMk id="202" creationId="{87DC9636-8196-1C6B-7B9A-5A2DAEFF4F0D}"/>
          </ac:spMkLst>
        </pc:spChg>
        <pc:spChg chg="mod">
          <ac:chgData name="Ye, Bo /CN/EXT" userId="7b005e9d-1289-41c7-be62-a6f974f142a1" providerId="ADAL" clId="{C89CEF06-0E0E-4D97-B5BC-EED3D77AB948}" dt="2025-03-10T07:24:44.432" v="1658" actId="27803"/>
          <ac:spMkLst>
            <pc:docMk/>
            <pc:sldMk cId="33592256" sldId="331"/>
            <ac:spMk id="203" creationId="{F6CB3E16-E944-05EA-C757-F9BAFD271BEC}"/>
          </ac:spMkLst>
        </pc:spChg>
        <pc:spChg chg="mod">
          <ac:chgData name="Ye, Bo /CN/EXT" userId="7b005e9d-1289-41c7-be62-a6f974f142a1" providerId="ADAL" clId="{C89CEF06-0E0E-4D97-B5BC-EED3D77AB948}" dt="2025-03-10T07:24:44.432" v="1658" actId="27803"/>
          <ac:spMkLst>
            <pc:docMk/>
            <pc:sldMk cId="33592256" sldId="331"/>
            <ac:spMk id="205" creationId="{FB823B26-948F-7556-C3DB-F9CC35A664E3}"/>
          </ac:spMkLst>
        </pc:spChg>
        <pc:spChg chg="mod">
          <ac:chgData name="Ye, Bo /CN/EXT" userId="7b005e9d-1289-41c7-be62-a6f974f142a1" providerId="ADAL" clId="{C89CEF06-0E0E-4D97-B5BC-EED3D77AB948}" dt="2025-03-10T07:24:44.432" v="1658" actId="27803"/>
          <ac:spMkLst>
            <pc:docMk/>
            <pc:sldMk cId="33592256" sldId="331"/>
            <ac:spMk id="206" creationId="{14FCBD12-70C8-A300-4E8A-05C4FC7A4F9B}"/>
          </ac:spMkLst>
        </pc:spChg>
        <pc:spChg chg="mod">
          <ac:chgData name="Ye, Bo /CN/EXT" userId="7b005e9d-1289-41c7-be62-a6f974f142a1" providerId="ADAL" clId="{C89CEF06-0E0E-4D97-B5BC-EED3D77AB948}" dt="2025-03-10T07:24:44.432" v="1658" actId="27803"/>
          <ac:spMkLst>
            <pc:docMk/>
            <pc:sldMk cId="33592256" sldId="331"/>
            <ac:spMk id="207" creationId="{E50B4F09-B222-04F8-5422-22CCD28DCC25}"/>
          </ac:spMkLst>
        </pc:spChg>
        <pc:spChg chg="mod">
          <ac:chgData name="Ye, Bo /CN/EXT" userId="7b005e9d-1289-41c7-be62-a6f974f142a1" providerId="ADAL" clId="{C89CEF06-0E0E-4D97-B5BC-EED3D77AB948}" dt="2025-03-10T07:24:44.432" v="1658" actId="27803"/>
          <ac:spMkLst>
            <pc:docMk/>
            <pc:sldMk cId="33592256" sldId="331"/>
            <ac:spMk id="208" creationId="{BC995EE4-4958-276E-CE85-0849FBB5D46A}"/>
          </ac:spMkLst>
        </pc:spChg>
        <pc:spChg chg="mod">
          <ac:chgData name="Ye, Bo /CN/EXT" userId="7b005e9d-1289-41c7-be62-a6f974f142a1" providerId="ADAL" clId="{C89CEF06-0E0E-4D97-B5BC-EED3D77AB948}" dt="2025-03-10T07:24:44.432" v="1658" actId="27803"/>
          <ac:spMkLst>
            <pc:docMk/>
            <pc:sldMk cId="33592256" sldId="331"/>
            <ac:spMk id="209" creationId="{CA27F015-418F-0837-AD49-0CE874826539}"/>
          </ac:spMkLst>
        </pc:spChg>
        <pc:spChg chg="mod">
          <ac:chgData name="Ye, Bo /CN/EXT" userId="7b005e9d-1289-41c7-be62-a6f974f142a1" providerId="ADAL" clId="{C89CEF06-0E0E-4D97-B5BC-EED3D77AB948}" dt="2025-03-10T07:24:44.432" v="1658" actId="27803"/>
          <ac:spMkLst>
            <pc:docMk/>
            <pc:sldMk cId="33592256" sldId="331"/>
            <ac:spMk id="210" creationId="{8E637C35-FE1F-C85A-B0BF-32ABBEBE7096}"/>
          </ac:spMkLst>
        </pc:spChg>
        <pc:spChg chg="mod">
          <ac:chgData name="Ye, Bo /CN/EXT" userId="7b005e9d-1289-41c7-be62-a6f974f142a1" providerId="ADAL" clId="{C89CEF06-0E0E-4D97-B5BC-EED3D77AB948}" dt="2025-03-10T07:24:44.432" v="1658" actId="27803"/>
          <ac:spMkLst>
            <pc:docMk/>
            <pc:sldMk cId="33592256" sldId="331"/>
            <ac:spMk id="211" creationId="{39186AC0-A012-6620-3564-114BDBEB5E49}"/>
          </ac:spMkLst>
        </pc:spChg>
        <pc:spChg chg="mod">
          <ac:chgData name="Ye, Bo /CN/EXT" userId="7b005e9d-1289-41c7-be62-a6f974f142a1" providerId="ADAL" clId="{C89CEF06-0E0E-4D97-B5BC-EED3D77AB948}" dt="2025-03-10T07:24:44.432" v="1658" actId="27803"/>
          <ac:spMkLst>
            <pc:docMk/>
            <pc:sldMk cId="33592256" sldId="331"/>
            <ac:spMk id="212" creationId="{EC539AA6-A7CD-06E7-E3CA-1BB0B1CA8EDA}"/>
          </ac:spMkLst>
        </pc:spChg>
        <pc:spChg chg="mod">
          <ac:chgData name="Ye, Bo /CN/EXT" userId="7b005e9d-1289-41c7-be62-a6f974f142a1" providerId="ADAL" clId="{C89CEF06-0E0E-4D97-B5BC-EED3D77AB948}" dt="2025-03-10T07:24:44.432" v="1658" actId="27803"/>
          <ac:spMkLst>
            <pc:docMk/>
            <pc:sldMk cId="33592256" sldId="331"/>
            <ac:spMk id="214" creationId="{06C8E2A6-C976-5C4F-65F2-3BA5D75F7E5C}"/>
          </ac:spMkLst>
        </pc:spChg>
        <pc:spChg chg="mod">
          <ac:chgData name="Ye, Bo /CN/EXT" userId="7b005e9d-1289-41c7-be62-a6f974f142a1" providerId="ADAL" clId="{C89CEF06-0E0E-4D97-B5BC-EED3D77AB948}" dt="2025-03-10T07:24:44.432" v="1658" actId="27803"/>
          <ac:spMkLst>
            <pc:docMk/>
            <pc:sldMk cId="33592256" sldId="331"/>
            <ac:spMk id="215" creationId="{B5816906-5A0B-A712-1C42-A7CB0BDDA2A0}"/>
          </ac:spMkLst>
        </pc:spChg>
        <pc:spChg chg="mod">
          <ac:chgData name="Ye, Bo /CN/EXT" userId="7b005e9d-1289-41c7-be62-a6f974f142a1" providerId="ADAL" clId="{C89CEF06-0E0E-4D97-B5BC-EED3D77AB948}" dt="2025-03-10T07:24:44.432" v="1658" actId="27803"/>
          <ac:spMkLst>
            <pc:docMk/>
            <pc:sldMk cId="33592256" sldId="331"/>
            <ac:spMk id="217" creationId="{33725F26-D75F-B5F6-0A24-1A42A7FBC742}"/>
          </ac:spMkLst>
        </pc:spChg>
        <pc:spChg chg="mod">
          <ac:chgData name="Ye, Bo /CN/EXT" userId="7b005e9d-1289-41c7-be62-a6f974f142a1" providerId="ADAL" clId="{C89CEF06-0E0E-4D97-B5BC-EED3D77AB948}" dt="2025-03-10T07:24:44.432" v="1658" actId="27803"/>
          <ac:spMkLst>
            <pc:docMk/>
            <pc:sldMk cId="33592256" sldId="331"/>
            <ac:spMk id="218" creationId="{D11FE039-E07D-064B-1777-47684E00ACF1}"/>
          </ac:spMkLst>
        </pc:spChg>
        <pc:spChg chg="mod">
          <ac:chgData name="Ye, Bo /CN/EXT" userId="7b005e9d-1289-41c7-be62-a6f974f142a1" providerId="ADAL" clId="{C89CEF06-0E0E-4D97-B5BC-EED3D77AB948}" dt="2025-03-10T07:24:44.432" v="1658" actId="27803"/>
          <ac:spMkLst>
            <pc:docMk/>
            <pc:sldMk cId="33592256" sldId="331"/>
            <ac:spMk id="220" creationId="{898356FB-4914-018F-4B62-E4EF64625226}"/>
          </ac:spMkLst>
        </pc:spChg>
        <pc:spChg chg="mod">
          <ac:chgData name="Ye, Bo /CN/EXT" userId="7b005e9d-1289-41c7-be62-a6f974f142a1" providerId="ADAL" clId="{C89CEF06-0E0E-4D97-B5BC-EED3D77AB948}" dt="2025-03-10T07:24:44.432" v="1658" actId="27803"/>
          <ac:spMkLst>
            <pc:docMk/>
            <pc:sldMk cId="33592256" sldId="331"/>
            <ac:spMk id="221" creationId="{881E2D2D-3B72-3B3A-2E34-51F0FB4524B5}"/>
          </ac:spMkLst>
        </pc:spChg>
        <pc:spChg chg="mod">
          <ac:chgData name="Ye, Bo /CN/EXT" userId="7b005e9d-1289-41c7-be62-a6f974f142a1" providerId="ADAL" clId="{C89CEF06-0E0E-4D97-B5BC-EED3D77AB948}" dt="2025-03-10T07:24:44.432" v="1658" actId="27803"/>
          <ac:spMkLst>
            <pc:docMk/>
            <pc:sldMk cId="33592256" sldId="331"/>
            <ac:spMk id="222" creationId="{8B6D6E87-2CDC-F205-946E-395943A7933B}"/>
          </ac:spMkLst>
        </pc:spChg>
        <pc:spChg chg="mod">
          <ac:chgData name="Ye, Bo /CN/EXT" userId="7b005e9d-1289-41c7-be62-a6f974f142a1" providerId="ADAL" clId="{C89CEF06-0E0E-4D97-B5BC-EED3D77AB948}" dt="2025-03-10T07:24:44.432" v="1658" actId="27803"/>
          <ac:spMkLst>
            <pc:docMk/>
            <pc:sldMk cId="33592256" sldId="331"/>
            <ac:spMk id="223" creationId="{30624570-0CE0-1DA2-4F2C-332D5E295662}"/>
          </ac:spMkLst>
        </pc:spChg>
        <pc:spChg chg="mod">
          <ac:chgData name="Ye, Bo /CN/EXT" userId="7b005e9d-1289-41c7-be62-a6f974f142a1" providerId="ADAL" clId="{C89CEF06-0E0E-4D97-B5BC-EED3D77AB948}" dt="2025-03-10T07:24:44.432" v="1658" actId="27803"/>
          <ac:spMkLst>
            <pc:docMk/>
            <pc:sldMk cId="33592256" sldId="331"/>
            <ac:spMk id="224" creationId="{288AFA1E-71D0-6EE4-6318-1F843529EFDA}"/>
          </ac:spMkLst>
        </pc:spChg>
        <pc:spChg chg="mod">
          <ac:chgData name="Ye, Bo /CN/EXT" userId="7b005e9d-1289-41c7-be62-a6f974f142a1" providerId="ADAL" clId="{C89CEF06-0E0E-4D97-B5BC-EED3D77AB948}" dt="2025-03-10T07:24:44.432" v="1658" actId="27803"/>
          <ac:spMkLst>
            <pc:docMk/>
            <pc:sldMk cId="33592256" sldId="331"/>
            <ac:spMk id="225" creationId="{0AB3B76E-8BF5-CFD4-5DD1-093E04C23357}"/>
          </ac:spMkLst>
        </pc:spChg>
        <pc:spChg chg="mod">
          <ac:chgData name="Ye, Bo /CN/EXT" userId="7b005e9d-1289-41c7-be62-a6f974f142a1" providerId="ADAL" clId="{C89CEF06-0E0E-4D97-B5BC-EED3D77AB948}" dt="2025-03-10T07:24:44.432" v="1658" actId="27803"/>
          <ac:spMkLst>
            <pc:docMk/>
            <pc:sldMk cId="33592256" sldId="331"/>
            <ac:spMk id="227" creationId="{A72D93B5-247C-9259-87E0-644F1F829D22}"/>
          </ac:spMkLst>
        </pc:spChg>
        <pc:spChg chg="mod">
          <ac:chgData name="Ye, Bo /CN/EXT" userId="7b005e9d-1289-41c7-be62-a6f974f142a1" providerId="ADAL" clId="{C89CEF06-0E0E-4D97-B5BC-EED3D77AB948}" dt="2025-03-10T07:24:44.432" v="1658" actId="27803"/>
          <ac:spMkLst>
            <pc:docMk/>
            <pc:sldMk cId="33592256" sldId="331"/>
            <ac:spMk id="228" creationId="{747339DD-5E45-2EAB-48D4-629B3C402CAF}"/>
          </ac:spMkLst>
        </pc:spChg>
        <pc:spChg chg="mod">
          <ac:chgData name="Ye, Bo /CN/EXT" userId="7b005e9d-1289-41c7-be62-a6f974f142a1" providerId="ADAL" clId="{C89CEF06-0E0E-4D97-B5BC-EED3D77AB948}" dt="2025-03-10T07:24:44.432" v="1658" actId="27803"/>
          <ac:spMkLst>
            <pc:docMk/>
            <pc:sldMk cId="33592256" sldId="331"/>
            <ac:spMk id="229" creationId="{8C088989-F8C5-FCB4-41D8-1F6BE1EF0A23}"/>
          </ac:spMkLst>
        </pc:spChg>
        <pc:spChg chg="mod">
          <ac:chgData name="Ye, Bo /CN/EXT" userId="7b005e9d-1289-41c7-be62-a6f974f142a1" providerId="ADAL" clId="{C89CEF06-0E0E-4D97-B5BC-EED3D77AB948}" dt="2025-03-10T07:24:44.432" v="1658" actId="27803"/>
          <ac:spMkLst>
            <pc:docMk/>
            <pc:sldMk cId="33592256" sldId="331"/>
            <ac:spMk id="230" creationId="{43CDBD21-30FC-9E9D-A580-9E75BD230A2F}"/>
          </ac:spMkLst>
        </pc:spChg>
        <pc:spChg chg="mod">
          <ac:chgData name="Ye, Bo /CN/EXT" userId="7b005e9d-1289-41c7-be62-a6f974f142a1" providerId="ADAL" clId="{C89CEF06-0E0E-4D97-B5BC-EED3D77AB948}" dt="2025-03-10T07:24:44.432" v="1658" actId="27803"/>
          <ac:spMkLst>
            <pc:docMk/>
            <pc:sldMk cId="33592256" sldId="331"/>
            <ac:spMk id="231" creationId="{C2931BD9-5974-975B-54DE-F8EB652494CC}"/>
          </ac:spMkLst>
        </pc:spChg>
        <pc:spChg chg="mod">
          <ac:chgData name="Ye, Bo /CN/EXT" userId="7b005e9d-1289-41c7-be62-a6f974f142a1" providerId="ADAL" clId="{C89CEF06-0E0E-4D97-B5BC-EED3D77AB948}" dt="2025-03-10T07:24:44.432" v="1658" actId="27803"/>
          <ac:spMkLst>
            <pc:docMk/>
            <pc:sldMk cId="33592256" sldId="331"/>
            <ac:spMk id="232" creationId="{F279ADD1-59BA-BEDD-6ECB-2229F4F1F3A5}"/>
          </ac:spMkLst>
        </pc:spChg>
        <pc:spChg chg="mod">
          <ac:chgData name="Ye, Bo /CN/EXT" userId="7b005e9d-1289-41c7-be62-a6f974f142a1" providerId="ADAL" clId="{C89CEF06-0E0E-4D97-B5BC-EED3D77AB948}" dt="2025-03-10T07:24:44.432" v="1658" actId="27803"/>
          <ac:spMkLst>
            <pc:docMk/>
            <pc:sldMk cId="33592256" sldId="331"/>
            <ac:spMk id="234" creationId="{44843B21-76B1-AD14-CAE4-DDB1B406B58F}"/>
          </ac:spMkLst>
        </pc:spChg>
        <pc:spChg chg="mod">
          <ac:chgData name="Ye, Bo /CN/EXT" userId="7b005e9d-1289-41c7-be62-a6f974f142a1" providerId="ADAL" clId="{C89CEF06-0E0E-4D97-B5BC-EED3D77AB948}" dt="2025-03-10T07:24:44.432" v="1658" actId="27803"/>
          <ac:spMkLst>
            <pc:docMk/>
            <pc:sldMk cId="33592256" sldId="331"/>
            <ac:spMk id="235" creationId="{CA0A8B7D-CFD7-5F30-B54E-C1FE01A63FF2}"/>
          </ac:spMkLst>
        </pc:spChg>
        <pc:spChg chg="mod">
          <ac:chgData name="Ye, Bo /CN/EXT" userId="7b005e9d-1289-41c7-be62-a6f974f142a1" providerId="ADAL" clId="{C89CEF06-0E0E-4D97-B5BC-EED3D77AB948}" dt="2025-03-10T07:24:44.432" v="1658" actId="27803"/>
          <ac:spMkLst>
            <pc:docMk/>
            <pc:sldMk cId="33592256" sldId="331"/>
            <ac:spMk id="236" creationId="{50DA934C-A3ED-F42E-89F8-4B00BD8981FD}"/>
          </ac:spMkLst>
        </pc:spChg>
        <pc:spChg chg="mod">
          <ac:chgData name="Ye, Bo /CN/EXT" userId="7b005e9d-1289-41c7-be62-a6f974f142a1" providerId="ADAL" clId="{C89CEF06-0E0E-4D97-B5BC-EED3D77AB948}" dt="2025-03-10T07:24:44.432" v="1658" actId="27803"/>
          <ac:spMkLst>
            <pc:docMk/>
            <pc:sldMk cId="33592256" sldId="331"/>
            <ac:spMk id="237" creationId="{C555EA05-5B05-5FFD-E98E-7DA360A0078E}"/>
          </ac:spMkLst>
        </pc:spChg>
        <pc:spChg chg="mod">
          <ac:chgData name="Ye, Bo /CN/EXT" userId="7b005e9d-1289-41c7-be62-a6f974f142a1" providerId="ADAL" clId="{C89CEF06-0E0E-4D97-B5BC-EED3D77AB948}" dt="2025-03-10T07:24:44.432" v="1658" actId="27803"/>
          <ac:spMkLst>
            <pc:docMk/>
            <pc:sldMk cId="33592256" sldId="331"/>
            <ac:spMk id="239" creationId="{A715D1E4-384E-314B-1EE5-EACB13B87EC0}"/>
          </ac:spMkLst>
        </pc:spChg>
        <pc:spChg chg="mod">
          <ac:chgData name="Ye, Bo /CN/EXT" userId="7b005e9d-1289-41c7-be62-a6f974f142a1" providerId="ADAL" clId="{C89CEF06-0E0E-4D97-B5BC-EED3D77AB948}" dt="2025-03-10T07:24:44.432" v="1658" actId="27803"/>
          <ac:spMkLst>
            <pc:docMk/>
            <pc:sldMk cId="33592256" sldId="331"/>
            <ac:spMk id="240" creationId="{A39D9ADB-0718-BE00-DD4D-A0CEE0A94097}"/>
          </ac:spMkLst>
        </pc:spChg>
        <pc:spChg chg="mod">
          <ac:chgData name="Ye, Bo /CN/EXT" userId="7b005e9d-1289-41c7-be62-a6f974f142a1" providerId="ADAL" clId="{C89CEF06-0E0E-4D97-B5BC-EED3D77AB948}" dt="2025-03-10T07:24:44.432" v="1658" actId="27803"/>
          <ac:spMkLst>
            <pc:docMk/>
            <pc:sldMk cId="33592256" sldId="331"/>
            <ac:spMk id="242" creationId="{24584516-10CB-1FF9-AE55-2532B9A6060F}"/>
          </ac:spMkLst>
        </pc:spChg>
        <pc:spChg chg="mod">
          <ac:chgData name="Ye, Bo /CN/EXT" userId="7b005e9d-1289-41c7-be62-a6f974f142a1" providerId="ADAL" clId="{C89CEF06-0E0E-4D97-B5BC-EED3D77AB948}" dt="2025-03-10T07:24:44.432" v="1658" actId="27803"/>
          <ac:spMkLst>
            <pc:docMk/>
            <pc:sldMk cId="33592256" sldId="331"/>
            <ac:spMk id="243" creationId="{5004291D-4956-A43A-9554-BA42587D7954}"/>
          </ac:spMkLst>
        </pc:spChg>
        <pc:spChg chg="mod">
          <ac:chgData name="Ye, Bo /CN/EXT" userId="7b005e9d-1289-41c7-be62-a6f974f142a1" providerId="ADAL" clId="{C89CEF06-0E0E-4D97-B5BC-EED3D77AB948}" dt="2025-03-10T07:24:44.432" v="1658" actId="27803"/>
          <ac:spMkLst>
            <pc:docMk/>
            <pc:sldMk cId="33592256" sldId="331"/>
            <ac:spMk id="245" creationId="{D7326831-3ECC-17C0-1C53-11AC14288DD4}"/>
          </ac:spMkLst>
        </pc:spChg>
        <pc:spChg chg="mod">
          <ac:chgData name="Ye, Bo /CN/EXT" userId="7b005e9d-1289-41c7-be62-a6f974f142a1" providerId="ADAL" clId="{C89CEF06-0E0E-4D97-B5BC-EED3D77AB948}" dt="2025-03-10T07:24:44.432" v="1658" actId="27803"/>
          <ac:spMkLst>
            <pc:docMk/>
            <pc:sldMk cId="33592256" sldId="331"/>
            <ac:spMk id="246" creationId="{8A9119C2-803B-EA01-9C4F-17CD5CFAA154}"/>
          </ac:spMkLst>
        </pc:spChg>
        <pc:spChg chg="mod">
          <ac:chgData name="Ye, Bo /CN/EXT" userId="7b005e9d-1289-41c7-be62-a6f974f142a1" providerId="ADAL" clId="{C89CEF06-0E0E-4D97-B5BC-EED3D77AB948}" dt="2025-03-10T07:24:44.432" v="1658" actId="27803"/>
          <ac:spMkLst>
            <pc:docMk/>
            <pc:sldMk cId="33592256" sldId="331"/>
            <ac:spMk id="248" creationId="{B6842EED-E5EA-EB2E-8FDB-50CD78716477}"/>
          </ac:spMkLst>
        </pc:spChg>
        <pc:spChg chg="mod">
          <ac:chgData name="Ye, Bo /CN/EXT" userId="7b005e9d-1289-41c7-be62-a6f974f142a1" providerId="ADAL" clId="{C89CEF06-0E0E-4D97-B5BC-EED3D77AB948}" dt="2025-03-10T07:24:44.432" v="1658" actId="27803"/>
          <ac:spMkLst>
            <pc:docMk/>
            <pc:sldMk cId="33592256" sldId="331"/>
            <ac:spMk id="249" creationId="{FB4E36A3-17FF-8FC5-FEAC-58BBF05EFF5E}"/>
          </ac:spMkLst>
        </pc:spChg>
        <pc:spChg chg="mod">
          <ac:chgData name="Ye, Bo /CN/EXT" userId="7b005e9d-1289-41c7-be62-a6f974f142a1" providerId="ADAL" clId="{C89CEF06-0E0E-4D97-B5BC-EED3D77AB948}" dt="2025-03-10T07:24:44.432" v="1658" actId="27803"/>
          <ac:spMkLst>
            <pc:docMk/>
            <pc:sldMk cId="33592256" sldId="331"/>
            <ac:spMk id="250" creationId="{5E304BB0-0293-BFFA-B369-8E92E5F7F890}"/>
          </ac:spMkLst>
        </pc:spChg>
        <pc:spChg chg="mod">
          <ac:chgData name="Ye, Bo /CN/EXT" userId="7b005e9d-1289-41c7-be62-a6f974f142a1" providerId="ADAL" clId="{C89CEF06-0E0E-4D97-B5BC-EED3D77AB948}" dt="2025-03-10T07:24:44.432" v="1658" actId="27803"/>
          <ac:spMkLst>
            <pc:docMk/>
            <pc:sldMk cId="33592256" sldId="331"/>
            <ac:spMk id="252" creationId="{B9ECCF26-A15A-BCBD-70F8-92E0D85202F2}"/>
          </ac:spMkLst>
        </pc:spChg>
        <pc:spChg chg="mod">
          <ac:chgData name="Ye, Bo /CN/EXT" userId="7b005e9d-1289-41c7-be62-a6f974f142a1" providerId="ADAL" clId="{C89CEF06-0E0E-4D97-B5BC-EED3D77AB948}" dt="2025-03-10T07:24:44.432" v="1658" actId="27803"/>
          <ac:spMkLst>
            <pc:docMk/>
            <pc:sldMk cId="33592256" sldId="331"/>
            <ac:spMk id="253" creationId="{1F169552-FF33-C58A-6659-226FCE0FB4EB}"/>
          </ac:spMkLst>
        </pc:spChg>
        <pc:spChg chg="mod">
          <ac:chgData name="Ye, Bo /CN/EXT" userId="7b005e9d-1289-41c7-be62-a6f974f142a1" providerId="ADAL" clId="{C89CEF06-0E0E-4D97-B5BC-EED3D77AB948}" dt="2025-03-10T07:24:44.432" v="1658" actId="27803"/>
          <ac:spMkLst>
            <pc:docMk/>
            <pc:sldMk cId="33592256" sldId="331"/>
            <ac:spMk id="254" creationId="{A03255CC-C00C-7B4A-259C-A6EC983A456B}"/>
          </ac:spMkLst>
        </pc:spChg>
        <pc:spChg chg="mod">
          <ac:chgData name="Ye, Bo /CN/EXT" userId="7b005e9d-1289-41c7-be62-a6f974f142a1" providerId="ADAL" clId="{C89CEF06-0E0E-4D97-B5BC-EED3D77AB948}" dt="2025-03-10T07:24:44.432" v="1658" actId="27803"/>
          <ac:spMkLst>
            <pc:docMk/>
            <pc:sldMk cId="33592256" sldId="331"/>
            <ac:spMk id="255" creationId="{D1CEFF41-E425-CCAB-94D2-1DE53772B79A}"/>
          </ac:spMkLst>
        </pc:spChg>
        <pc:spChg chg="mod">
          <ac:chgData name="Ye, Bo /CN/EXT" userId="7b005e9d-1289-41c7-be62-a6f974f142a1" providerId="ADAL" clId="{C89CEF06-0E0E-4D97-B5BC-EED3D77AB948}" dt="2025-03-10T07:24:44.432" v="1658" actId="27803"/>
          <ac:spMkLst>
            <pc:docMk/>
            <pc:sldMk cId="33592256" sldId="331"/>
            <ac:spMk id="257" creationId="{8C9C9E9B-5B5D-F0D1-2820-AAFE3A56AE5D}"/>
          </ac:spMkLst>
        </pc:spChg>
        <pc:spChg chg="mod">
          <ac:chgData name="Ye, Bo /CN/EXT" userId="7b005e9d-1289-41c7-be62-a6f974f142a1" providerId="ADAL" clId="{C89CEF06-0E0E-4D97-B5BC-EED3D77AB948}" dt="2025-03-10T07:24:44.432" v="1658" actId="27803"/>
          <ac:spMkLst>
            <pc:docMk/>
            <pc:sldMk cId="33592256" sldId="331"/>
            <ac:spMk id="258" creationId="{3FE75115-59A3-00AE-02C1-C9D8987B6207}"/>
          </ac:spMkLst>
        </pc:spChg>
        <pc:spChg chg="mod">
          <ac:chgData name="Ye, Bo /CN/EXT" userId="7b005e9d-1289-41c7-be62-a6f974f142a1" providerId="ADAL" clId="{C89CEF06-0E0E-4D97-B5BC-EED3D77AB948}" dt="2025-03-10T07:24:44.432" v="1658" actId="27803"/>
          <ac:spMkLst>
            <pc:docMk/>
            <pc:sldMk cId="33592256" sldId="331"/>
            <ac:spMk id="260" creationId="{E6F3756A-849C-8177-FC8C-FC75BBDA4170}"/>
          </ac:spMkLst>
        </pc:spChg>
        <pc:spChg chg="mod">
          <ac:chgData name="Ye, Bo /CN/EXT" userId="7b005e9d-1289-41c7-be62-a6f974f142a1" providerId="ADAL" clId="{C89CEF06-0E0E-4D97-B5BC-EED3D77AB948}" dt="2025-03-10T07:24:44.432" v="1658" actId="27803"/>
          <ac:spMkLst>
            <pc:docMk/>
            <pc:sldMk cId="33592256" sldId="331"/>
            <ac:spMk id="261" creationId="{96788A18-F687-7586-4228-7AF91CDA462B}"/>
          </ac:spMkLst>
        </pc:spChg>
        <pc:spChg chg="mod">
          <ac:chgData name="Ye, Bo /CN/EXT" userId="7b005e9d-1289-41c7-be62-a6f974f142a1" providerId="ADAL" clId="{C89CEF06-0E0E-4D97-B5BC-EED3D77AB948}" dt="2025-03-10T07:24:44.432" v="1658" actId="27803"/>
          <ac:spMkLst>
            <pc:docMk/>
            <pc:sldMk cId="33592256" sldId="331"/>
            <ac:spMk id="262" creationId="{CA92733B-00E7-6202-A075-AF355A726E6E}"/>
          </ac:spMkLst>
        </pc:spChg>
        <pc:spChg chg="mod">
          <ac:chgData name="Ye, Bo /CN/EXT" userId="7b005e9d-1289-41c7-be62-a6f974f142a1" providerId="ADAL" clId="{C89CEF06-0E0E-4D97-B5BC-EED3D77AB948}" dt="2025-03-10T07:24:44.432" v="1658" actId="27803"/>
          <ac:spMkLst>
            <pc:docMk/>
            <pc:sldMk cId="33592256" sldId="331"/>
            <ac:spMk id="264" creationId="{203C3AF6-88A8-D1A5-EC1F-A873FD117691}"/>
          </ac:spMkLst>
        </pc:spChg>
        <pc:spChg chg="mod">
          <ac:chgData name="Ye, Bo /CN/EXT" userId="7b005e9d-1289-41c7-be62-a6f974f142a1" providerId="ADAL" clId="{C89CEF06-0E0E-4D97-B5BC-EED3D77AB948}" dt="2025-03-10T07:24:44.432" v="1658" actId="27803"/>
          <ac:spMkLst>
            <pc:docMk/>
            <pc:sldMk cId="33592256" sldId="331"/>
            <ac:spMk id="265" creationId="{CF4B68D0-4234-7F57-A2D4-6E16736DE6D0}"/>
          </ac:spMkLst>
        </pc:spChg>
        <pc:spChg chg="mod">
          <ac:chgData name="Ye, Bo /CN/EXT" userId="7b005e9d-1289-41c7-be62-a6f974f142a1" providerId="ADAL" clId="{C89CEF06-0E0E-4D97-B5BC-EED3D77AB948}" dt="2025-03-10T07:24:44.432" v="1658" actId="27803"/>
          <ac:spMkLst>
            <pc:docMk/>
            <pc:sldMk cId="33592256" sldId="331"/>
            <ac:spMk id="267" creationId="{1E1D29C3-8022-EB13-E6ED-1A2B0F15EE6D}"/>
          </ac:spMkLst>
        </pc:spChg>
        <pc:spChg chg="mod">
          <ac:chgData name="Ye, Bo /CN/EXT" userId="7b005e9d-1289-41c7-be62-a6f974f142a1" providerId="ADAL" clId="{C89CEF06-0E0E-4D97-B5BC-EED3D77AB948}" dt="2025-03-10T07:24:44.432" v="1658" actId="27803"/>
          <ac:spMkLst>
            <pc:docMk/>
            <pc:sldMk cId="33592256" sldId="331"/>
            <ac:spMk id="268" creationId="{C262C60F-623D-C63A-9751-927FED3B0A1C}"/>
          </ac:spMkLst>
        </pc:spChg>
        <pc:spChg chg="mod">
          <ac:chgData name="Ye, Bo /CN/EXT" userId="7b005e9d-1289-41c7-be62-a6f974f142a1" providerId="ADAL" clId="{C89CEF06-0E0E-4D97-B5BC-EED3D77AB948}" dt="2025-03-10T07:24:44.432" v="1658" actId="27803"/>
          <ac:spMkLst>
            <pc:docMk/>
            <pc:sldMk cId="33592256" sldId="331"/>
            <ac:spMk id="269" creationId="{BE22A785-E34A-E463-2CF8-87A80BAEBBF1}"/>
          </ac:spMkLst>
        </pc:spChg>
        <pc:spChg chg="mod">
          <ac:chgData name="Ye, Bo /CN/EXT" userId="7b005e9d-1289-41c7-be62-a6f974f142a1" providerId="ADAL" clId="{C89CEF06-0E0E-4D97-B5BC-EED3D77AB948}" dt="2025-03-10T07:24:44.432" v="1658" actId="27803"/>
          <ac:spMkLst>
            <pc:docMk/>
            <pc:sldMk cId="33592256" sldId="331"/>
            <ac:spMk id="271" creationId="{68D41963-E5B0-D811-FB38-51F27F86AD42}"/>
          </ac:spMkLst>
        </pc:spChg>
        <pc:spChg chg="mod">
          <ac:chgData name="Ye, Bo /CN/EXT" userId="7b005e9d-1289-41c7-be62-a6f974f142a1" providerId="ADAL" clId="{C89CEF06-0E0E-4D97-B5BC-EED3D77AB948}" dt="2025-03-10T07:24:44.432" v="1658" actId="27803"/>
          <ac:spMkLst>
            <pc:docMk/>
            <pc:sldMk cId="33592256" sldId="331"/>
            <ac:spMk id="272" creationId="{BCB5CC4A-9203-BAD2-BA7D-F8474812CDF2}"/>
          </ac:spMkLst>
        </pc:spChg>
        <pc:spChg chg="mod">
          <ac:chgData name="Ye, Bo /CN/EXT" userId="7b005e9d-1289-41c7-be62-a6f974f142a1" providerId="ADAL" clId="{C89CEF06-0E0E-4D97-B5BC-EED3D77AB948}" dt="2025-03-10T07:24:44.432" v="1658" actId="27803"/>
          <ac:spMkLst>
            <pc:docMk/>
            <pc:sldMk cId="33592256" sldId="331"/>
            <ac:spMk id="273" creationId="{CD05F64D-DD73-9D47-1A83-38EEEFB11625}"/>
          </ac:spMkLst>
        </pc:spChg>
        <pc:spChg chg="mod">
          <ac:chgData name="Ye, Bo /CN/EXT" userId="7b005e9d-1289-41c7-be62-a6f974f142a1" providerId="ADAL" clId="{C89CEF06-0E0E-4D97-B5BC-EED3D77AB948}" dt="2025-03-10T07:24:44.432" v="1658" actId="27803"/>
          <ac:spMkLst>
            <pc:docMk/>
            <pc:sldMk cId="33592256" sldId="331"/>
            <ac:spMk id="274" creationId="{A0EF091A-9809-FB16-9329-EFC577360C72}"/>
          </ac:spMkLst>
        </pc:spChg>
        <pc:spChg chg="mod">
          <ac:chgData name="Ye, Bo /CN/EXT" userId="7b005e9d-1289-41c7-be62-a6f974f142a1" providerId="ADAL" clId="{C89CEF06-0E0E-4D97-B5BC-EED3D77AB948}" dt="2025-03-10T07:24:44.432" v="1658" actId="27803"/>
          <ac:spMkLst>
            <pc:docMk/>
            <pc:sldMk cId="33592256" sldId="331"/>
            <ac:spMk id="276" creationId="{1C145772-1D50-9F38-6749-95FCC0EC21A7}"/>
          </ac:spMkLst>
        </pc:spChg>
        <pc:spChg chg="mod">
          <ac:chgData name="Ye, Bo /CN/EXT" userId="7b005e9d-1289-41c7-be62-a6f974f142a1" providerId="ADAL" clId="{C89CEF06-0E0E-4D97-B5BC-EED3D77AB948}" dt="2025-03-10T07:24:44.432" v="1658" actId="27803"/>
          <ac:spMkLst>
            <pc:docMk/>
            <pc:sldMk cId="33592256" sldId="331"/>
            <ac:spMk id="277" creationId="{268D46C9-1CF6-7B5A-9BF6-E6DCF1924130}"/>
          </ac:spMkLst>
        </pc:spChg>
        <pc:spChg chg="mod">
          <ac:chgData name="Ye, Bo /CN/EXT" userId="7b005e9d-1289-41c7-be62-a6f974f142a1" providerId="ADAL" clId="{C89CEF06-0E0E-4D97-B5BC-EED3D77AB948}" dt="2025-03-10T07:24:44.432" v="1658" actId="27803"/>
          <ac:spMkLst>
            <pc:docMk/>
            <pc:sldMk cId="33592256" sldId="331"/>
            <ac:spMk id="278" creationId="{36F290DB-A343-61BE-D23B-38E046EA959C}"/>
          </ac:spMkLst>
        </pc:spChg>
        <pc:spChg chg="mod">
          <ac:chgData name="Ye, Bo /CN/EXT" userId="7b005e9d-1289-41c7-be62-a6f974f142a1" providerId="ADAL" clId="{C89CEF06-0E0E-4D97-B5BC-EED3D77AB948}" dt="2025-03-10T07:24:44.432" v="1658" actId="27803"/>
          <ac:spMkLst>
            <pc:docMk/>
            <pc:sldMk cId="33592256" sldId="331"/>
            <ac:spMk id="279" creationId="{72A52958-0EA6-DF37-75BD-9C81A9C5B93D}"/>
          </ac:spMkLst>
        </pc:spChg>
        <pc:spChg chg="mod">
          <ac:chgData name="Ye, Bo /CN/EXT" userId="7b005e9d-1289-41c7-be62-a6f974f142a1" providerId="ADAL" clId="{C89CEF06-0E0E-4D97-B5BC-EED3D77AB948}" dt="2025-03-10T07:24:44.432" v="1658" actId="27803"/>
          <ac:spMkLst>
            <pc:docMk/>
            <pc:sldMk cId="33592256" sldId="331"/>
            <ac:spMk id="281" creationId="{BE4B7268-67C7-EE0A-793C-741F196D676C}"/>
          </ac:spMkLst>
        </pc:spChg>
        <pc:spChg chg="mod">
          <ac:chgData name="Ye, Bo /CN/EXT" userId="7b005e9d-1289-41c7-be62-a6f974f142a1" providerId="ADAL" clId="{C89CEF06-0E0E-4D97-B5BC-EED3D77AB948}" dt="2025-03-10T07:24:44.432" v="1658" actId="27803"/>
          <ac:spMkLst>
            <pc:docMk/>
            <pc:sldMk cId="33592256" sldId="331"/>
            <ac:spMk id="282" creationId="{F9EC3BE2-1E50-DD8F-57A3-10349B59C188}"/>
          </ac:spMkLst>
        </pc:spChg>
        <pc:spChg chg="mod">
          <ac:chgData name="Ye, Bo /CN/EXT" userId="7b005e9d-1289-41c7-be62-a6f974f142a1" providerId="ADAL" clId="{C89CEF06-0E0E-4D97-B5BC-EED3D77AB948}" dt="2025-03-10T07:24:44.432" v="1658" actId="27803"/>
          <ac:spMkLst>
            <pc:docMk/>
            <pc:sldMk cId="33592256" sldId="331"/>
            <ac:spMk id="284" creationId="{6D348E14-2246-42F6-6FA0-64AED420A70D}"/>
          </ac:spMkLst>
        </pc:spChg>
        <pc:spChg chg="mod">
          <ac:chgData name="Ye, Bo /CN/EXT" userId="7b005e9d-1289-41c7-be62-a6f974f142a1" providerId="ADAL" clId="{C89CEF06-0E0E-4D97-B5BC-EED3D77AB948}" dt="2025-03-10T07:24:44.432" v="1658" actId="27803"/>
          <ac:spMkLst>
            <pc:docMk/>
            <pc:sldMk cId="33592256" sldId="331"/>
            <ac:spMk id="285" creationId="{EB55ED92-5EF8-5172-A3EB-30D2E73A6EB0}"/>
          </ac:spMkLst>
        </pc:spChg>
        <pc:spChg chg="mod">
          <ac:chgData name="Ye, Bo /CN/EXT" userId="7b005e9d-1289-41c7-be62-a6f974f142a1" providerId="ADAL" clId="{C89CEF06-0E0E-4D97-B5BC-EED3D77AB948}" dt="2025-03-10T07:24:44.432" v="1658" actId="27803"/>
          <ac:spMkLst>
            <pc:docMk/>
            <pc:sldMk cId="33592256" sldId="331"/>
            <ac:spMk id="286" creationId="{E48613E7-D75A-496D-B202-576F62AA01A1}"/>
          </ac:spMkLst>
        </pc:spChg>
        <pc:spChg chg="mod">
          <ac:chgData name="Ye, Bo /CN/EXT" userId="7b005e9d-1289-41c7-be62-a6f974f142a1" providerId="ADAL" clId="{C89CEF06-0E0E-4D97-B5BC-EED3D77AB948}" dt="2025-03-10T07:24:44.432" v="1658" actId="27803"/>
          <ac:spMkLst>
            <pc:docMk/>
            <pc:sldMk cId="33592256" sldId="331"/>
            <ac:spMk id="287" creationId="{1935505F-5D60-5271-9888-34E23E672ECF}"/>
          </ac:spMkLst>
        </pc:spChg>
        <pc:spChg chg="mod">
          <ac:chgData name="Ye, Bo /CN/EXT" userId="7b005e9d-1289-41c7-be62-a6f974f142a1" providerId="ADAL" clId="{C89CEF06-0E0E-4D97-B5BC-EED3D77AB948}" dt="2025-03-10T07:24:44.432" v="1658" actId="27803"/>
          <ac:spMkLst>
            <pc:docMk/>
            <pc:sldMk cId="33592256" sldId="331"/>
            <ac:spMk id="289" creationId="{1F2ED718-9138-F7D7-187F-B235B70F3672}"/>
          </ac:spMkLst>
        </pc:spChg>
        <pc:spChg chg="mod">
          <ac:chgData name="Ye, Bo /CN/EXT" userId="7b005e9d-1289-41c7-be62-a6f974f142a1" providerId="ADAL" clId="{C89CEF06-0E0E-4D97-B5BC-EED3D77AB948}" dt="2025-03-10T07:24:44.432" v="1658" actId="27803"/>
          <ac:spMkLst>
            <pc:docMk/>
            <pc:sldMk cId="33592256" sldId="331"/>
            <ac:spMk id="290" creationId="{B37EE0AC-3515-704A-DF03-69FA536FA99C}"/>
          </ac:spMkLst>
        </pc:spChg>
        <pc:spChg chg="mod">
          <ac:chgData name="Ye, Bo /CN/EXT" userId="7b005e9d-1289-41c7-be62-a6f974f142a1" providerId="ADAL" clId="{C89CEF06-0E0E-4D97-B5BC-EED3D77AB948}" dt="2025-03-10T07:24:44.432" v="1658" actId="27803"/>
          <ac:spMkLst>
            <pc:docMk/>
            <pc:sldMk cId="33592256" sldId="331"/>
            <ac:spMk id="291" creationId="{73CC9C32-3F1C-A79D-04E7-CC2E6B58C662}"/>
          </ac:spMkLst>
        </pc:spChg>
        <pc:spChg chg="mod">
          <ac:chgData name="Ye, Bo /CN/EXT" userId="7b005e9d-1289-41c7-be62-a6f974f142a1" providerId="ADAL" clId="{C89CEF06-0E0E-4D97-B5BC-EED3D77AB948}" dt="2025-03-10T07:24:44.432" v="1658" actId="27803"/>
          <ac:spMkLst>
            <pc:docMk/>
            <pc:sldMk cId="33592256" sldId="331"/>
            <ac:spMk id="292" creationId="{651A766C-1797-49ED-C4B6-77B730AC753B}"/>
          </ac:spMkLst>
        </pc:spChg>
        <pc:spChg chg="mod">
          <ac:chgData name="Ye, Bo /CN/EXT" userId="7b005e9d-1289-41c7-be62-a6f974f142a1" providerId="ADAL" clId="{C89CEF06-0E0E-4D97-B5BC-EED3D77AB948}" dt="2025-03-10T07:24:44.432" v="1658" actId="27803"/>
          <ac:spMkLst>
            <pc:docMk/>
            <pc:sldMk cId="33592256" sldId="331"/>
            <ac:spMk id="294" creationId="{B58694C1-ABA7-1920-AD6D-A19E1DFCD5D9}"/>
          </ac:spMkLst>
        </pc:spChg>
        <pc:spChg chg="mod">
          <ac:chgData name="Ye, Bo /CN/EXT" userId="7b005e9d-1289-41c7-be62-a6f974f142a1" providerId="ADAL" clId="{C89CEF06-0E0E-4D97-B5BC-EED3D77AB948}" dt="2025-03-10T07:24:44.432" v="1658" actId="27803"/>
          <ac:spMkLst>
            <pc:docMk/>
            <pc:sldMk cId="33592256" sldId="331"/>
            <ac:spMk id="295" creationId="{85DBB68D-F48A-6BEB-EC10-B18C339E7D48}"/>
          </ac:spMkLst>
        </pc:spChg>
        <pc:spChg chg="mod">
          <ac:chgData name="Ye, Bo /CN/EXT" userId="7b005e9d-1289-41c7-be62-a6f974f142a1" providerId="ADAL" clId="{C89CEF06-0E0E-4D97-B5BC-EED3D77AB948}" dt="2025-03-10T07:24:44.432" v="1658" actId="27803"/>
          <ac:spMkLst>
            <pc:docMk/>
            <pc:sldMk cId="33592256" sldId="331"/>
            <ac:spMk id="296" creationId="{C4B96841-3E53-CEAC-C10F-79A499C68F93}"/>
          </ac:spMkLst>
        </pc:spChg>
        <pc:spChg chg="mod">
          <ac:chgData name="Ye, Bo /CN/EXT" userId="7b005e9d-1289-41c7-be62-a6f974f142a1" providerId="ADAL" clId="{C89CEF06-0E0E-4D97-B5BC-EED3D77AB948}" dt="2025-03-10T07:24:44.432" v="1658" actId="27803"/>
          <ac:spMkLst>
            <pc:docMk/>
            <pc:sldMk cId="33592256" sldId="331"/>
            <ac:spMk id="297" creationId="{86317346-2A85-D9FF-3890-0C732A95ABAF}"/>
          </ac:spMkLst>
        </pc:spChg>
        <pc:spChg chg="mod">
          <ac:chgData name="Ye, Bo /CN/EXT" userId="7b005e9d-1289-41c7-be62-a6f974f142a1" providerId="ADAL" clId="{C89CEF06-0E0E-4D97-B5BC-EED3D77AB948}" dt="2025-03-10T07:24:44.432" v="1658" actId="27803"/>
          <ac:spMkLst>
            <pc:docMk/>
            <pc:sldMk cId="33592256" sldId="331"/>
            <ac:spMk id="299" creationId="{AE97C9B0-FC1A-DD14-EBA2-B98EEC5608B1}"/>
          </ac:spMkLst>
        </pc:spChg>
        <pc:spChg chg="mod">
          <ac:chgData name="Ye, Bo /CN/EXT" userId="7b005e9d-1289-41c7-be62-a6f974f142a1" providerId="ADAL" clId="{C89CEF06-0E0E-4D97-B5BC-EED3D77AB948}" dt="2025-03-10T07:24:44.432" v="1658" actId="27803"/>
          <ac:spMkLst>
            <pc:docMk/>
            <pc:sldMk cId="33592256" sldId="331"/>
            <ac:spMk id="300" creationId="{52CF842A-DBA3-1F69-DFB7-75DB16060316}"/>
          </ac:spMkLst>
        </pc:spChg>
        <pc:spChg chg="mod">
          <ac:chgData name="Ye, Bo /CN/EXT" userId="7b005e9d-1289-41c7-be62-a6f974f142a1" providerId="ADAL" clId="{C89CEF06-0E0E-4D97-B5BC-EED3D77AB948}" dt="2025-03-10T07:24:44.432" v="1658" actId="27803"/>
          <ac:spMkLst>
            <pc:docMk/>
            <pc:sldMk cId="33592256" sldId="331"/>
            <ac:spMk id="301" creationId="{AAFE84F1-D32A-5D53-C957-08BC666C3B44}"/>
          </ac:spMkLst>
        </pc:spChg>
        <pc:spChg chg="mod">
          <ac:chgData name="Ye, Bo /CN/EXT" userId="7b005e9d-1289-41c7-be62-a6f974f142a1" providerId="ADAL" clId="{C89CEF06-0E0E-4D97-B5BC-EED3D77AB948}" dt="2025-03-10T07:24:44.432" v="1658" actId="27803"/>
          <ac:spMkLst>
            <pc:docMk/>
            <pc:sldMk cId="33592256" sldId="331"/>
            <ac:spMk id="302" creationId="{274622E0-F660-4DAF-FF8D-B1A9D9EB0E72}"/>
          </ac:spMkLst>
        </pc:spChg>
        <pc:spChg chg="mod">
          <ac:chgData name="Ye, Bo /CN/EXT" userId="7b005e9d-1289-41c7-be62-a6f974f142a1" providerId="ADAL" clId="{C89CEF06-0E0E-4D97-B5BC-EED3D77AB948}" dt="2025-03-10T07:24:44.432" v="1658" actId="27803"/>
          <ac:spMkLst>
            <pc:docMk/>
            <pc:sldMk cId="33592256" sldId="331"/>
            <ac:spMk id="304" creationId="{B5049829-DAB6-A9DD-D24B-1F48468D4FD0}"/>
          </ac:spMkLst>
        </pc:spChg>
        <pc:spChg chg="mod">
          <ac:chgData name="Ye, Bo /CN/EXT" userId="7b005e9d-1289-41c7-be62-a6f974f142a1" providerId="ADAL" clId="{C89CEF06-0E0E-4D97-B5BC-EED3D77AB948}" dt="2025-03-10T07:24:44.432" v="1658" actId="27803"/>
          <ac:spMkLst>
            <pc:docMk/>
            <pc:sldMk cId="33592256" sldId="331"/>
            <ac:spMk id="305" creationId="{6E05155A-9919-6DDD-6C19-CF37580A4A00}"/>
          </ac:spMkLst>
        </pc:spChg>
        <pc:spChg chg="mod">
          <ac:chgData name="Ye, Bo /CN/EXT" userId="7b005e9d-1289-41c7-be62-a6f974f142a1" providerId="ADAL" clId="{C89CEF06-0E0E-4D97-B5BC-EED3D77AB948}" dt="2025-03-10T07:24:44.432" v="1658" actId="27803"/>
          <ac:spMkLst>
            <pc:docMk/>
            <pc:sldMk cId="33592256" sldId="331"/>
            <ac:spMk id="306" creationId="{DEA97207-FB5A-FB93-9986-D229C38618BA}"/>
          </ac:spMkLst>
        </pc:spChg>
        <pc:spChg chg="mod">
          <ac:chgData name="Ye, Bo /CN/EXT" userId="7b005e9d-1289-41c7-be62-a6f974f142a1" providerId="ADAL" clId="{C89CEF06-0E0E-4D97-B5BC-EED3D77AB948}" dt="2025-03-10T07:24:44.432" v="1658" actId="27803"/>
          <ac:spMkLst>
            <pc:docMk/>
            <pc:sldMk cId="33592256" sldId="331"/>
            <ac:spMk id="307" creationId="{A10C5030-A5A1-EEF7-6BEB-AC1053DCA958}"/>
          </ac:spMkLst>
        </pc:spChg>
        <pc:spChg chg="mod">
          <ac:chgData name="Ye, Bo /CN/EXT" userId="7b005e9d-1289-41c7-be62-a6f974f142a1" providerId="ADAL" clId="{C89CEF06-0E0E-4D97-B5BC-EED3D77AB948}" dt="2025-03-10T07:24:44.432" v="1658" actId="27803"/>
          <ac:spMkLst>
            <pc:docMk/>
            <pc:sldMk cId="33592256" sldId="331"/>
            <ac:spMk id="309" creationId="{5C86931B-1D0B-D299-57CD-939619D46966}"/>
          </ac:spMkLst>
        </pc:spChg>
        <pc:spChg chg="mod">
          <ac:chgData name="Ye, Bo /CN/EXT" userId="7b005e9d-1289-41c7-be62-a6f974f142a1" providerId="ADAL" clId="{C89CEF06-0E0E-4D97-B5BC-EED3D77AB948}" dt="2025-03-10T07:24:44.432" v="1658" actId="27803"/>
          <ac:spMkLst>
            <pc:docMk/>
            <pc:sldMk cId="33592256" sldId="331"/>
            <ac:spMk id="310" creationId="{A858B72D-7F47-01A6-642D-D086CFEBA358}"/>
          </ac:spMkLst>
        </pc:spChg>
        <pc:spChg chg="mod">
          <ac:chgData name="Ye, Bo /CN/EXT" userId="7b005e9d-1289-41c7-be62-a6f974f142a1" providerId="ADAL" clId="{C89CEF06-0E0E-4D97-B5BC-EED3D77AB948}" dt="2025-03-10T07:24:44.432" v="1658" actId="27803"/>
          <ac:spMkLst>
            <pc:docMk/>
            <pc:sldMk cId="33592256" sldId="331"/>
            <ac:spMk id="311" creationId="{C124DFCF-3329-2C3F-0F2D-B756A29EBCB6}"/>
          </ac:spMkLst>
        </pc:spChg>
        <pc:spChg chg="mod">
          <ac:chgData name="Ye, Bo /CN/EXT" userId="7b005e9d-1289-41c7-be62-a6f974f142a1" providerId="ADAL" clId="{C89CEF06-0E0E-4D97-B5BC-EED3D77AB948}" dt="2025-03-10T07:24:44.432" v="1658" actId="27803"/>
          <ac:spMkLst>
            <pc:docMk/>
            <pc:sldMk cId="33592256" sldId="331"/>
            <ac:spMk id="313" creationId="{B0BDF0F6-F9B1-2BDB-6E89-5910429AE736}"/>
          </ac:spMkLst>
        </pc:spChg>
        <pc:spChg chg="mod">
          <ac:chgData name="Ye, Bo /CN/EXT" userId="7b005e9d-1289-41c7-be62-a6f974f142a1" providerId="ADAL" clId="{C89CEF06-0E0E-4D97-B5BC-EED3D77AB948}" dt="2025-03-10T07:24:44.432" v="1658" actId="27803"/>
          <ac:spMkLst>
            <pc:docMk/>
            <pc:sldMk cId="33592256" sldId="331"/>
            <ac:spMk id="314" creationId="{DCEEF188-4721-282B-6734-A7665FA26802}"/>
          </ac:spMkLst>
        </pc:spChg>
        <pc:spChg chg="mod">
          <ac:chgData name="Ye, Bo /CN/EXT" userId="7b005e9d-1289-41c7-be62-a6f974f142a1" providerId="ADAL" clId="{C89CEF06-0E0E-4D97-B5BC-EED3D77AB948}" dt="2025-03-10T07:24:44.432" v="1658" actId="27803"/>
          <ac:spMkLst>
            <pc:docMk/>
            <pc:sldMk cId="33592256" sldId="331"/>
            <ac:spMk id="316" creationId="{D905CD19-7B8E-05A7-1912-28DD82177694}"/>
          </ac:spMkLst>
        </pc:spChg>
        <pc:spChg chg="mod">
          <ac:chgData name="Ye, Bo /CN/EXT" userId="7b005e9d-1289-41c7-be62-a6f974f142a1" providerId="ADAL" clId="{C89CEF06-0E0E-4D97-B5BC-EED3D77AB948}" dt="2025-03-10T07:24:44.432" v="1658" actId="27803"/>
          <ac:spMkLst>
            <pc:docMk/>
            <pc:sldMk cId="33592256" sldId="331"/>
            <ac:spMk id="317" creationId="{42EB40AD-4015-2195-9B82-A8A5A8104FB9}"/>
          </ac:spMkLst>
        </pc:spChg>
        <pc:spChg chg="mod">
          <ac:chgData name="Ye, Bo /CN/EXT" userId="7b005e9d-1289-41c7-be62-a6f974f142a1" providerId="ADAL" clId="{C89CEF06-0E0E-4D97-B5BC-EED3D77AB948}" dt="2025-03-10T07:24:44.432" v="1658" actId="27803"/>
          <ac:spMkLst>
            <pc:docMk/>
            <pc:sldMk cId="33592256" sldId="331"/>
            <ac:spMk id="318" creationId="{44B9552E-1427-2A3A-2A13-11AF9CC83E8C}"/>
          </ac:spMkLst>
        </pc:spChg>
        <pc:spChg chg="mod">
          <ac:chgData name="Ye, Bo /CN/EXT" userId="7b005e9d-1289-41c7-be62-a6f974f142a1" providerId="ADAL" clId="{C89CEF06-0E0E-4D97-B5BC-EED3D77AB948}" dt="2025-03-10T07:24:44.432" v="1658" actId="27803"/>
          <ac:spMkLst>
            <pc:docMk/>
            <pc:sldMk cId="33592256" sldId="331"/>
            <ac:spMk id="319" creationId="{2C21624B-2774-8DC8-5786-14109C76B365}"/>
          </ac:spMkLst>
        </pc:spChg>
        <pc:spChg chg="mod">
          <ac:chgData name="Ye, Bo /CN/EXT" userId="7b005e9d-1289-41c7-be62-a6f974f142a1" providerId="ADAL" clId="{C89CEF06-0E0E-4D97-B5BC-EED3D77AB948}" dt="2025-03-10T07:24:44.432" v="1658" actId="27803"/>
          <ac:spMkLst>
            <pc:docMk/>
            <pc:sldMk cId="33592256" sldId="331"/>
            <ac:spMk id="321" creationId="{D3520B6E-A426-030B-2045-FC90840DC0E2}"/>
          </ac:spMkLst>
        </pc:spChg>
        <pc:spChg chg="mod">
          <ac:chgData name="Ye, Bo /CN/EXT" userId="7b005e9d-1289-41c7-be62-a6f974f142a1" providerId="ADAL" clId="{C89CEF06-0E0E-4D97-B5BC-EED3D77AB948}" dt="2025-03-10T07:24:44.432" v="1658" actId="27803"/>
          <ac:spMkLst>
            <pc:docMk/>
            <pc:sldMk cId="33592256" sldId="331"/>
            <ac:spMk id="322" creationId="{1F622A2A-B02E-91CC-EEAD-31CB9165711D}"/>
          </ac:spMkLst>
        </pc:spChg>
        <pc:spChg chg="mod">
          <ac:chgData name="Ye, Bo /CN/EXT" userId="7b005e9d-1289-41c7-be62-a6f974f142a1" providerId="ADAL" clId="{C89CEF06-0E0E-4D97-B5BC-EED3D77AB948}" dt="2025-03-10T07:24:44.432" v="1658" actId="27803"/>
          <ac:spMkLst>
            <pc:docMk/>
            <pc:sldMk cId="33592256" sldId="331"/>
            <ac:spMk id="323" creationId="{72CC7BE4-E54E-D3E9-BD9A-00EC07243DF0}"/>
          </ac:spMkLst>
        </pc:spChg>
        <pc:spChg chg="mod">
          <ac:chgData name="Ye, Bo /CN/EXT" userId="7b005e9d-1289-41c7-be62-a6f974f142a1" providerId="ADAL" clId="{C89CEF06-0E0E-4D97-B5BC-EED3D77AB948}" dt="2025-03-10T07:24:44.432" v="1658" actId="27803"/>
          <ac:spMkLst>
            <pc:docMk/>
            <pc:sldMk cId="33592256" sldId="331"/>
            <ac:spMk id="324" creationId="{60515A18-EC17-2B47-3A04-A6B0BC96AEE9}"/>
          </ac:spMkLst>
        </pc:spChg>
        <pc:spChg chg="mod">
          <ac:chgData name="Ye, Bo /CN/EXT" userId="7b005e9d-1289-41c7-be62-a6f974f142a1" providerId="ADAL" clId="{C89CEF06-0E0E-4D97-B5BC-EED3D77AB948}" dt="2025-03-10T07:24:44.432" v="1658" actId="27803"/>
          <ac:spMkLst>
            <pc:docMk/>
            <pc:sldMk cId="33592256" sldId="331"/>
            <ac:spMk id="326" creationId="{2C75EE7D-C957-5224-546B-B3B08A6946D6}"/>
          </ac:spMkLst>
        </pc:spChg>
        <pc:spChg chg="mod">
          <ac:chgData name="Ye, Bo /CN/EXT" userId="7b005e9d-1289-41c7-be62-a6f974f142a1" providerId="ADAL" clId="{C89CEF06-0E0E-4D97-B5BC-EED3D77AB948}" dt="2025-03-10T07:24:44.432" v="1658" actId="27803"/>
          <ac:spMkLst>
            <pc:docMk/>
            <pc:sldMk cId="33592256" sldId="331"/>
            <ac:spMk id="327" creationId="{8C5A531D-AB1C-BCF8-6C82-4B3EC5ECF521}"/>
          </ac:spMkLst>
        </pc:spChg>
        <pc:spChg chg="mod">
          <ac:chgData name="Ye, Bo /CN/EXT" userId="7b005e9d-1289-41c7-be62-a6f974f142a1" providerId="ADAL" clId="{C89CEF06-0E0E-4D97-B5BC-EED3D77AB948}" dt="2025-03-10T07:24:44.432" v="1658" actId="27803"/>
          <ac:spMkLst>
            <pc:docMk/>
            <pc:sldMk cId="33592256" sldId="331"/>
            <ac:spMk id="329" creationId="{CBE1A01A-6E89-7760-C144-BF779EB63B85}"/>
          </ac:spMkLst>
        </pc:spChg>
        <pc:spChg chg="mod">
          <ac:chgData name="Ye, Bo /CN/EXT" userId="7b005e9d-1289-41c7-be62-a6f974f142a1" providerId="ADAL" clId="{C89CEF06-0E0E-4D97-B5BC-EED3D77AB948}" dt="2025-03-10T07:24:44.432" v="1658" actId="27803"/>
          <ac:spMkLst>
            <pc:docMk/>
            <pc:sldMk cId="33592256" sldId="331"/>
            <ac:spMk id="330" creationId="{2C24D9A5-D6CA-1312-D958-F75AE796C8D7}"/>
          </ac:spMkLst>
        </pc:spChg>
        <pc:spChg chg="mod">
          <ac:chgData name="Ye, Bo /CN/EXT" userId="7b005e9d-1289-41c7-be62-a6f974f142a1" providerId="ADAL" clId="{C89CEF06-0E0E-4D97-B5BC-EED3D77AB948}" dt="2025-03-10T07:24:44.432" v="1658" actId="27803"/>
          <ac:spMkLst>
            <pc:docMk/>
            <pc:sldMk cId="33592256" sldId="331"/>
            <ac:spMk id="331" creationId="{25410D74-DFA9-7E9B-1871-9D5971138FB8}"/>
          </ac:spMkLst>
        </pc:spChg>
        <pc:spChg chg="mod">
          <ac:chgData name="Ye, Bo /CN/EXT" userId="7b005e9d-1289-41c7-be62-a6f974f142a1" providerId="ADAL" clId="{C89CEF06-0E0E-4D97-B5BC-EED3D77AB948}" dt="2025-03-10T07:24:44.432" v="1658" actId="27803"/>
          <ac:spMkLst>
            <pc:docMk/>
            <pc:sldMk cId="33592256" sldId="331"/>
            <ac:spMk id="332" creationId="{71858688-D6F3-8BD0-F21D-A2F283C53D9A}"/>
          </ac:spMkLst>
        </pc:spChg>
        <pc:spChg chg="mod">
          <ac:chgData name="Ye, Bo /CN/EXT" userId="7b005e9d-1289-41c7-be62-a6f974f142a1" providerId="ADAL" clId="{C89CEF06-0E0E-4D97-B5BC-EED3D77AB948}" dt="2025-03-10T07:24:44.432" v="1658" actId="27803"/>
          <ac:spMkLst>
            <pc:docMk/>
            <pc:sldMk cId="33592256" sldId="331"/>
            <ac:spMk id="334" creationId="{1C9A223E-A758-CF23-2DED-ABB401637955}"/>
          </ac:spMkLst>
        </pc:spChg>
        <pc:spChg chg="mod">
          <ac:chgData name="Ye, Bo /CN/EXT" userId="7b005e9d-1289-41c7-be62-a6f974f142a1" providerId="ADAL" clId="{C89CEF06-0E0E-4D97-B5BC-EED3D77AB948}" dt="2025-03-10T07:24:44.432" v="1658" actId="27803"/>
          <ac:spMkLst>
            <pc:docMk/>
            <pc:sldMk cId="33592256" sldId="331"/>
            <ac:spMk id="335" creationId="{0EAEBABA-9450-DFE9-88EA-901961FED12C}"/>
          </ac:spMkLst>
        </pc:spChg>
        <pc:spChg chg="mod">
          <ac:chgData name="Ye, Bo /CN/EXT" userId="7b005e9d-1289-41c7-be62-a6f974f142a1" providerId="ADAL" clId="{C89CEF06-0E0E-4D97-B5BC-EED3D77AB948}" dt="2025-03-10T07:24:44.432" v="1658" actId="27803"/>
          <ac:spMkLst>
            <pc:docMk/>
            <pc:sldMk cId="33592256" sldId="331"/>
            <ac:spMk id="336" creationId="{EF581ACE-85ED-74CD-1095-6BF86C9CA00D}"/>
          </ac:spMkLst>
        </pc:spChg>
        <pc:spChg chg="mod">
          <ac:chgData name="Ye, Bo /CN/EXT" userId="7b005e9d-1289-41c7-be62-a6f974f142a1" providerId="ADAL" clId="{C89CEF06-0E0E-4D97-B5BC-EED3D77AB948}" dt="2025-03-10T07:24:44.432" v="1658" actId="27803"/>
          <ac:spMkLst>
            <pc:docMk/>
            <pc:sldMk cId="33592256" sldId="331"/>
            <ac:spMk id="337" creationId="{789B35FF-71CE-F422-EC03-EC9E3C4116EF}"/>
          </ac:spMkLst>
        </pc:spChg>
        <pc:spChg chg="mod">
          <ac:chgData name="Ye, Bo /CN/EXT" userId="7b005e9d-1289-41c7-be62-a6f974f142a1" providerId="ADAL" clId="{C89CEF06-0E0E-4D97-B5BC-EED3D77AB948}" dt="2025-03-10T07:24:44.432" v="1658" actId="27803"/>
          <ac:spMkLst>
            <pc:docMk/>
            <pc:sldMk cId="33592256" sldId="331"/>
            <ac:spMk id="339" creationId="{714E9DBF-4B19-B7D6-4CA1-13D951560D85}"/>
          </ac:spMkLst>
        </pc:spChg>
        <pc:spChg chg="mod">
          <ac:chgData name="Ye, Bo /CN/EXT" userId="7b005e9d-1289-41c7-be62-a6f974f142a1" providerId="ADAL" clId="{C89CEF06-0E0E-4D97-B5BC-EED3D77AB948}" dt="2025-03-10T07:24:44.432" v="1658" actId="27803"/>
          <ac:spMkLst>
            <pc:docMk/>
            <pc:sldMk cId="33592256" sldId="331"/>
            <ac:spMk id="340" creationId="{C596A18C-9DB2-D241-8640-C586C3807C2E}"/>
          </ac:spMkLst>
        </pc:spChg>
        <pc:spChg chg="mod">
          <ac:chgData name="Ye, Bo /CN/EXT" userId="7b005e9d-1289-41c7-be62-a6f974f142a1" providerId="ADAL" clId="{C89CEF06-0E0E-4D97-B5BC-EED3D77AB948}" dt="2025-03-10T07:24:44.432" v="1658" actId="27803"/>
          <ac:spMkLst>
            <pc:docMk/>
            <pc:sldMk cId="33592256" sldId="331"/>
            <ac:spMk id="341" creationId="{F01BA0C4-5BE9-7DBE-B72B-C36234F4A489}"/>
          </ac:spMkLst>
        </pc:spChg>
        <pc:spChg chg="mod">
          <ac:chgData name="Ye, Bo /CN/EXT" userId="7b005e9d-1289-41c7-be62-a6f974f142a1" providerId="ADAL" clId="{C89CEF06-0E0E-4D97-B5BC-EED3D77AB948}" dt="2025-03-10T07:24:44.432" v="1658" actId="27803"/>
          <ac:spMkLst>
            <pc:docMk/>
            <pc:sldMk cId="33592256" sldId="331"/>
            <ac:spMk id="342" creationId="{7B2C299F-8BAA-7B5F-5315-48E515D64AB3}"/>
          </ac:spMkLst>
        </pc:spChg>
        <pc:spChg chg="mod">
          <ac:chgData name="Ye, Bo /CN/EXT" userId="7b005e9d-1289-41c7-be62-a6f974f142a1" providerId="ADAL" clId="{C89CEF06-0E0E-4D97-B5BC-EED3D77AB948}" dt="2025-03-10T07:24:44.432" v="1658" actId="27803"/>
          <ac:spMkLst>
            <pc:docMk/>
            <pc:sldMk cId="33592256" sldId="331"/>
            <ac:spMk id="343" creationId="{93008BC0-CE72-D1D8-D109-548B04DAE4CB}"/>
          </ac:spMkLst>
        </pc:spChg>
        <pc:spChg chg="mod">
          <ac:chgData name="Ye, Bo /CN/EXT" userId="7b005e9d-1289-41c7-be62-a6f974f142a1" providerId="ADAL" clId="{C89CEF06-0E0E-4D97-B5BC-EED3D77AB948}" dt="2025-03-10T07:24:44.432" v="1658" actId="27803"/>
          <ac:spMkLst>
            <pc:docMk/>
            <pc:sldMk cId="33592256" sldId="331"/>
            <ac:spMk id="344" creationId="{01296E35-2542-2AD7-F458-1BB71280FA06}"/>
          </ac:spMkLst>
        </pc:spChg>
        <pc:spChg chg="mod">
          <ac:chgData name="Ye, Bo /CN/EXT" userId="7b005e9d-1289-41c7-be62-a6f974f142a1" providerId="ADAL" clId="{C89CEF06-0E0E-4D97-B5BC-EED3D77AB948}" dt="2025-03-10T07:24:44.432" v="1658" actId="27803"/>
          <ac:spMkLst>
            <pc:docMk/>
            <pc:sldMk cId="33592256" sldId="331"/>
            <ac:spMk id="345" creationId="{C85DCBC7-0883-183E-5A6B-EEF4760E080F}"/>
          </ac:spMkLst>
        </pc:spChg>
        <pc:spChg chg="mod">
          <ac:chgData name="Ye, Bo /CN/EXT" userId="7b005e9d-1289-41c7-be62-a6f974f142a1" providerId="ADAL" clId="{C89CEF06-0E0E-4D97-B5BC-EED3D77AB948}" dt="2025-03-10T07:24:44.432" v="1658" actId="27803"/>
          <ac:spMkLst>
            <pc:docMk/>
            <pc:sldMk cId="33592256" sldId="331"/>
            <ac:spMk id="346" creationId="{8C5FCB53-6270-629E-9E46-A58C1D0350ED}"/>
          </ac:spMkLst>
        </pc:spChg>
        <pc:spChg chg="mod">
          <ac:chgData name="Ye, Bo /CN/EXT" userId="7b005e9d-1289-41c7-be62-a6f974f142a1" providerId="ADAL" clId="{C89CEF06-0E0E-4D97-B5BC-EED3D77AB948}" dt="2025-03-10T07:24:44.432" v="1658" actId="27803"/>
          <ac:spMkLst>
            <pc:docMk/>
            <pc:sldMk cId="33592256" sldId="331"/>
            <ac:spMk id="350" creationId="{C1C93D8F-CC38-559F-BC4B-9DA34B687501}"/>
          </ac:spMkLst>
        </pc:spChg>
        <pc:spChg chg="mod">
          <ac:chgData name="Ye, Bo /CN/EXT" userId="7b005e9d-1289-41c7-be62-a6f974f142a1" providerId="ADAL" clId="{C89CEF06-0E0E-4D97-B5BC-EED3D77AB948}" dt="2025-03-10T07:24:44.432" v="1658" actId="27803"/>
          <ac:spMkLst>
            <pc:docMk/>
            <pc:sldMk cId="33592256" sldId="331"/>
            <ac:spMk id="352" creationId="{42405508-2B62-6C5E-EF71-A0B31CF5BD9B}"/>
          </ac:spMkLst>
        </pc:spChg>
        <pc:spChg chg="mod">
          <ac:chgData name="Ye, Bo /CN/EXT" userId="7b005e9d-1289-41c7-be62-a6f974f142a1" providerId="ADAL" clId="{C89CEF06-0E0E-4D97-B5BC-EED3D77AB948}" dt="2025-03-10T07:24:44.432" v="1658" actId="27803"/>
          <ac:spMkLst>
            <pc:docMk/>
            <pc:sldMk cId="33592256" sldId="331"/>
            <ac:spMk id="353" creationId="{D3C72D2A-1475-24FC-7E82-BBF2E0267B87}"/>
          </ac:spMkLst>
        </pc:spChg>
        <pc:spChg chg="mod">
          <ac:chgData name="Ye, Bo /CN/EXT" userId="7b005e9d-1289-41c7-be62-a6f974f142a1" providerId="ADAL" clId="{C89CEF06-0E0E-4D97-B5BC-EED3D77AB948}" dt="2025-03-10T07:24:44.432" v="1658" actId="27803"/>
          <ac:spMkLst>
            <pc:docMk/>
            <pc:sldMk cId="33592256" sldId="331"/>
            <ac:spMk id="355" creationId="{7D869870-1CD3-6B7E-1B8E-64A4916CE2DE}"/>
          </ac:spMkLst>
        </pc:spChg>
        <pc:spChg chg="mod">
          <ac:chgData name="Ye, Bo /CN/EXT" userId="7b005e9d-1289-41c7-be62-a6f974f142a1" providerId="ADAL" clId="{C89CEF06-0E0E-4D97-B5BC-EED3D77AB948}" dt="2025-03-10T07:24:44.432" v="1658" actId="27803"/>
          <ac:spMkLst>
            <pc:docMk/>
            <pc:sldMk cId="33592256" sldId="331"/>
            <ac:spMk id="356" creationId="{F4CFC83D-F174-3EE8-093A-A3CA02C3960E}"/>
          </ac:spMkLst>
        </pc:spChg>
        <pc:spChg chg="mod">
          <ac:chgData name="Ye, Bo /CN/EXT" userId="7b005e9d-1289-41c7-be62-a6f974f142a1" providerId="ADAL" clId="{C89CEF06-0E0E-4D97-B5BC-EED3D77AB948}" dt="2025-03-10T07:24:44.432" v="1658" actId="27803"/>
          <ac:spMkLst>
            <pc:docMk/>
            <pc:sldMk cId="33592256" sldId="331"/>
            <ac:spMk id="357" creationId="{E964E22C-202C-E462-A49E-E43E418B2411}"/>
          </ac:spMkLst>
        </pc:spChg>
        <pc:spChg chg="mod">
          <ac:chgData name="Ye, Bo /CN/EXT" userId="7b005e9d-1289-41c7-be62-a6f974f142a1" providerId="ADAL" clId="{C89CEF06-0E0E-4D97-B5BC-EED3D77AB948}" dt="2025-03-10T07:24:44.432" v="1658" actId="27803"/>
          <ac:spMkLst>
            <pc:docMk/>
            <pc:sldMk cId="33592256" sldId="331"/>
            <ac:spMk id="358" creationId="{2F42E300-9988-F48F-5D87-63380CCF6D5E}"/>
          </ac:spMkLst>
        </pc:spChg>
        <pc:spChg chg="add mod">
          <ac:chgData name="Ye, Bo /CN/EXT" userId="7b005e9d-1289-41c7-be62-a6f974f142a1" providerId="ADAL" clId="{C89CEF06-0E0E-4D97-B5BC-EED3D77AB948}" dt="2025-03-10T07:31:24.418" v="1706" actId="20577"/>
          <ac:spMkLst>
            <pc:docMk/>
            <pc:sldMk cId="33592256" sldId="331"/>
            <ac:spMk id="363" creationId="{668D73DE-2C76-9181-A109-5CBB59525777}"/>
          </ac:spMkLst>
        </pc:spChg>
        <pc:grpChg chg="add del mod">
          <ac:chgData name="Ye, Bo /CN/EXT" userId="7b005e9d-1289-41c7-be62-a6f974f142a1" providerId="ADAL" clId="{C89CEF06-0E0E-4D97-B5BC-EED3D77AB948}" dt="2025-03-10T07:24:01.024" v="1655" actId="27803"/>
          <ac:grpSpMkLst>
            <pc:docMk/>
            <pc:sldMk cId="33592256" sldId="331"/>
            <ac:grpSpMk id="13" creationId="{52371923-9193-AB2D-F4E2-9A6E77EEA6E7}"/>
          </ac:grpSpMkLst>
        </pc:grpChg>
        <pc:grpChg chg="mod">
          <ac:chgData name="Ye, Bo /CN/EXT" userId="7b005e9d-1289-41c7-be62-a6f974f142a1" providerId="ADAL" clId="{C89CEF06-0E0E-4D97-B5BC-EED3D77AB948}" dt="2025-03-10T07:24:01.024" v="1655" actId="27803"/>
          <ac:grpSpMkLst>
            <pc:docMk/>
            <pc:sldMk cId="33592256" sldId="331"/>
            <ac:grpSpMk id="14" creationId="{84B9FC27-8BCC-3F1A-13F4-E7F435755535}"/>
          </ac:grpSpMkLst>
        </pc:grpChg>
        <pc:grpChg chg="mod">
          <ac:chgData name="Ye, Bo /CN/EXT" userId="7b005e9d-1289-41c7-be62-a6f974f142a1" providerId="ADAL" clId="{C89CEF06-0E0E-4D97-B5BC-EED3D77AB948}" dt="2025-03-10T07:24:01.024" v="1655" actId="27803"/>
          <ac:grpSpMkLst>
            <pc:docMk/>
            <pc:sldMk cId="33592256" sldId="331"/>
            <ac:grpSpMk id="16" creationId="{658A07A8-A453-D339-89D1-109948B10A7A}"/>
          </ac:grpSpMkLst>
        </pc:grpChg>
        <pc:grpChg chg="mod">
          <ac:chgData name="Ye, Bo /CN/EXT" userId="7b005e9d-1289-41c7-be62-a6f974f142a1" providerId="ADAL" clId="{C89CEF06-0E0E-4D97-B5BC-EED3D77AB948}" dt="2025-03-10T07:24:01.024" v="1655" actId="27803"/>
          <ac:grpSpMkLst>
            <pc:docMk/>
            <pc:sldMk cId="33592256" sldId="331"/>
            <ac:grpSpMk id="19" creationId="{42DBFBD3-A8FE-6E53-703B-598651EED1A7}"/>
          </ac:grpSpMkLst>
        </pc:grpChg>
        <pc:grpChg chg="mod">
          <ac:chgData name="Ye, Bo /CN/EXT" userId="7b005e9d-1289-41c7-be62-a6f974f142a1" providerId="ADAL" clId="{C89CEF06-0E0E-4D97-B5BC-EED3D77AB948}" dt="2025-03-10T07:24:01.024" v="1655" actId="27803"/>
          <ac:grpSpMkLst>
            <pc:docMk/>
            <pc:sldMk cId="33592256" sldId="331"/>
            <ac:grpSpMk id="23" creationId="{9C45611D-586D-06B2-E624-65C01B4D180E}"/>
          </ac:grpSpMkLst>
        </pc:grpChg>
        <pc:grpChg chg="mod">
          <ac:chgData name="Ye, Bo /CN/EXT" userId="7b005e9d-1289-41c7-be62-a6f974f142a1" providerId="ADAL" clId="{C89CEF06-0E0E-4D97-B5BC-EED3D77AB948}" dt="2025-03-10T07:24:01.024" v="1655" actId="27803"/>
          <ac:grpSpMkLst>
            <pc:docMk/>
            <pc:sldMk cId="33592256" sldId="331"/>
            <ac:grpSpMk id="27" creationId="{D186723B-0F88-11C1-7529-27B79AEFAA6A}"/>
          </ac:grpSpMkLst>
        </pc:grpChg>
        <pc:grpChg chg="mod">
          <ac:chgData name="Ye, Bo /CN/EXT" userId="7b005e9d-1289-41c7-be62-a6f974f142a1" providerId="ADAL" clId="{C89CEF06-0E0E-4D97-B5BC-EED3D77AB948}" dt="2025-03-10T07:24:01.024" v="1655" actId="27803"/>
          <ac:grpSpMkLst>
            <pc:docMk/>
            <pc:sldMk cId="33592256" sldId="331"/>
            <ac:grpSpMk id="30" creationId="{8E404EB0-136C-B90D-88FE-D08C88197150}"/>
          </ac:grpSpMkLst>
        </pc:grpChg>
        <pc:grpChg chg="mod">
          <ac:chgData name="Ye, Bo /CN/EXT" userId="7b005e9d-1289-41c7-be62-a6f974f142a1" providerId="ADAL" clId="{C89CEF06-0E0E-4D97-B5BC-EED3D77AB948}" dt="2025-03-10T07:24:01.024" v="1655" actId="27803"/>
          <ac:grpSpMkLst>
            <pc:docMk/>
            <pc:sldMk cId="33592256" sldId="331"/>
            <ac:grpSpMk id="39" creationId="{D1D3A1B9-E931-761F-0FE4-C8BD2ACCDE4B}"/>
          </ac:grpSpMkLst>
        </pc:grpChg>
        <pc:grpChg chg="mod">
          <ac:chgData name="Ye, Bo /CN/EXT" userId="7b005e9d-1289-41c7-be62-a6f974f142a1" providerId="ADAL" clId="{C89CEF06-0E0E-4D97-B5BC-EED3D77AB948}" dt="2025-03-10T07:24:01.024" v="1655" actId="27803"/>
          <ac:grpSpMkLst>
            <pc:docMk/>
            <pc:sldMk cId="33592256" sldId="331"/>
            <ac:grpSpMk id="42" creationId="{77D49E86-1BD0-CA93-713F-9897EB2A7F75}"/>
          </ac:grpSpMkLst>
        </pc:grpChg>
        <pc:grpChg chg="mod">
          <ac:chgData name="Ye, Bo /CN/EXT" userId="7b005e9d-1289-41c7-be62-a6f974f142a1" providerId="ADAL" clId="{C89CEF06-0E0E-4D97-B5BC-EED3D77AB948}" dt="2025-03-10T07:24:01.024" v="1655" actId="27803"/>
          <ac:grpSpMkLst>
            <pc:docMk/>
            <pc:sldMk cId="33592256" sldId="331"/>
            <ac:grpSpMk id="45" creationId="{E4814FA9-F2BB-3268-BC49-8F2C06B0B432}"/>
          </ac:grpSpMkLst>
        </pc:grpChg>
        <pc:grpChg chg="mod">
          <ac:chgData name="Ye, Bo /CN/EXT" userId="7b005e9d-1289-41c7-be62-a6f974f142a1" providerId="ADAL" clId="{C89CEF06-0E0E-4D97-B5BC-EED3D77AB948}" dt="2025-03-10T07:24:01.024" v="1655" actId="27803"/>
          <ac:grpSpMkLst>
            <pc:docMk/>
            <pc:sldMk cId="33592256" sldId="331"/>
            <ac:grpSpMk id="52" creationId="{8819B607-54D7-0F84-ABBE-40CC93EEFE96}"/>
          </ac:grpSpMkLst>
        </pc:grpChg>
        <pc:grpChg chg="mod">
          <ac:chgData name="Ye, Bo /CN/EXT" userId="7b005e9d-1289-41c7-be62-a6f974f142a1" providerId="ADAL" clId="{C89CEF06-0E0E-4D97-B5BC-EED3D77AB948}" dt="2025-03-10T07:24:01.024" v="1655" actId="27803"/>
          <ac:grpSpMkLst>
            <pc:docMk/>
            <pc:sldMk cId="33592256" sldId="331"/>
            <ac:grpSpMk id="59" creationId="{F9AB1E47-A9A0-81CB-CD53-0465EA82D025}"/>
          </ac:grpSpMkLst>
        </pc:grpChg>
        <pc:grpChg chg="mod">
          <ac:chgData name="Ye, Bo /CN/EXT" userId="7b005e9d-1289-41c7-be62-a6f974f142a1" providerId="ADAL" clId="{C89CEF06-0E0E-4D97-B5BC-EED3D77AB948}" dt="2025-03-10T07:24:01.024" v="1655" actId="27803"/>
          <ac:grpSpMkLst>
            <pc:docMk/>
            <pc:sldMk cId="33592256" sldId="331"/>
            <ac:grpSpMk id="64" creationId="{47FBA8B4-EA81-897A-4E99-B44D9EDCC217}"/>
          </ac:grpSpMkLst>
        </pc:grpChg>
        <pc:grpChg chg="mod">
          <ac:chgData name="Ye, Bo /CN/EXT" userId="7b005e9d-1289-41c7-be62-a6f974f142a1" providerId="ADAL" clId="{C89CEF06-0E0E-4D97-B5BC-EED3D77AB948}" dt="2025-03-10T07:24:01.024" v="1655" actId="27803"/>
          <ac:grpSpMkLst>
            <pc:docMk/>
            <pc:sldMk cId="33592256" sldId="331"/>
            <ac:grpSpMk id="67" creationId="{A5B4EB6B-C841-9CF4-E9D7-FE19385D1FF8}"/>
          </ac:grpSpMkLst>
        </pc:grpChg>
        <pc:grpChg chg="mod">
          <ac:chgData name="Ye, Bo /CN/EXT" userId="7b005e9d-1289-41c7-be62-a6f974f142a1" providerId="ADAL" clId="{C89CEF06-0E0E-4D97-B5BC-EED3D77AB948}" dt="2025-03-10T07:24:01.024" v="1655" actId="27803"/>
          <ac:grpSpMkLst>
            <pc:docMk/>
            <pc:sldMk cId="33592256" sldId="331"/>
            <ac:grpSpMk id="70" creationId="{4B244ECF-ACAE-68B2-1DE8-E279E6EEF84E}"/>
          </ac:grpSpMkLst>
        </pc:grpChg>
        <pc:grpChg chg="mod">
          <ac:chgData name="Ye, Bo /CN/EXT" userId="7b005e9d-1289-41c7-be62-a6f974f142a1" providerId="ADAL" clId="{C89CEF06-0E0E-4D97-B5BC-EED3D77AB948}" dt="2025-03-10T07:24:01.024" v="1655" actId="27803"/>
          <ac:grpSpMkLst>
            <pc:docMk/>
            <pc:sldMk cId="33592256" sldId="331"/>
            <ac:grpSpMk id="73" creationId="{A7F70F9D-E0B9-60F5-6291-BF2B8CCAB11B}"/>
          </ac:grpSpMkLst>
        </pc:grpChg>
        <pc:grpChg chg="mod">
          <ac:chgData name="Ye, Bo /CN/EXT" userId="7b005e9d-1289-41c7-be62-a6f974f142a1" providerId="ADAL" clId="{C89CEF06-0E0E-4D97-B5BC-EED3D77AB948}" dt="2025-03-10T07:24:01.024" v="1655" actId="27803"/>
          <ac:grpSpMkLst>
            <pc:docMk/>
            <pc:sldMk cId="33592256" sldId="331"/>
            <ac:grpSpMk id="77" creationId="{D335FF9F-BA48-3FC0-BEF7-5A8C171ED2B2}"/>
          </ac:grpSpMkLst>
        </pc:grpChg>
        <pc:grpChg chg="mod">
          <ac:chgData name="Ye, Bo /CN/EXT" userId="7b005e9d-1289-41c7-be62-a6f974f142a1" providerId="ADAL" clId="{C89CEF06-0E0E-4D97-B5BC-EED3D77AB948}" dt="2025-03-10T07:24:01.024" v="1655" actId="27803"/>
          <ac:grpSpMkLst>
            <pc:docMk/>
            <pc:sldMk cId="33592256" sldId="331"/>
            <ac:grpSpMk id="82" creationId="{517219D3-7AB0-1476-9975-A042D32803B8}"/>
          </ac:grpSpMkLst>
        </pc:grpChg>
        <pc:grpChg chg="mod">
          <ac:chgData name="Ye, Bo /CN/EXT" userId="7b005e9d-1289-41c7-be62-a6f974f142a1" providerId="ADAL" clId="{C89CEF06-0E0E-4D97-B5BC-EED3D77AB948}" dt="2025-03-10T07:24:01.024" v="1655" actId="27803"/>
          <ac:grpSpMkLst>
            <pc:docMk/>
            <pc:sldMk cId="33592256" sldId="331"/>
            <ac:grpSpMk id="85" creationId="{3D85CCD3-3783-9E8E-D1FB-67A19AEC4368}"/>
          </ac:grpSpMkLst>
        </pc:grpChg>
        <pc:grpChg chg="mod">
          <ac:chgData name="Ye, Bo /CN/EXT" userId="7b005e9d-1289-41c7-be62-a6f974f142a1" providerId="ADAL" clId="{C89CEF06-0E0E-4D97-B5BC-EED3D77AB948}" dt="2025-03-10T07:24:01.024" v="1655" actId="27803"/>
          <ac:grpSpMkLst>
            <pc:docMk/>
            <pc:sldMk cId="33592256" sldId="331"/>
            <ac:grpSpMk id="89" creationId="{D7FCC089-2399-35BE-EEB3-714C35405021}"/>
          </ac:grpSpMkLst>
        </pc:grpChg>
        <pc:grpChg chg="mod">
          <ac:chgData name="Ye, Bo /CN/EXT" userId="7b005e9d-1289-41c7-be62-a6f974f142a1" providerId="ADAL" clId="{C89CEF06-0E0E-4D97-B5BC-EED3D77AB948}" dt="2025-03-10T07:24:01.024" v="1655" actId="27803"/>
          <ac:grpSpMkLst>
            <pc:docMk/>
            <pc:sldMk cId="33592256" sldId="331"/>
            <ac:grpSpMk id="92" creationId="{299E92BC-4D52-00E6-EB0E-2434C3F5FB69}"/>
          </ac:grpSpMkLst>
        </pc:grpChg>
        <pc:grpChg chg="mod">
          <ac:chgData name="Ye, Bo /CN/EXT" userId="7b005e9d-1289-41c7-be62-a6f974f142a1" providerId="ADAL" clId="{C89CEF06-0E0E-4D97-B5BC-EED3D77AB948}" dt="2025-03-10T07:24:01.024" v="1655" actId="27803"/>
          <ac:grpSpMkLst>
            <pc:docMk/>
            <pc:sldMk cId="33592256" sldId="331"/>
            <ac:grpSpMk id="96" creationId="{B44E37E9-5952-557E-7FEA-C944FD869ABF}"/>
          </ac:grpSpMkLst>
        </pc:grpChg>
        <pc:grpChg chg="mod">
          <ac:chgData name="Ye, Bo /CN/EXT" userId="7b005e9d-1289-41c7-be62-a6f974f142a1" providerId="ADAL" clId="{C89CEF06-0E0E-4D97-B5BC-EED3D77AB948}" dt="2025-03-10T07:24:01.024" v="1655" actId="27803"/>
          <ac:grpSpMkLst>
            <pc:docMk/>
            <pc:sldMk cId="33592256" sldId="331"/>
            <ac:grpSpMk id="101" creationId="{B8B89503-7E8C-05A5-8ADE-7449E94826E1}"/>
          </ac:grpSpMkLst>
        </pc:grpChg>
        <pc:grpChg chg="mod">
          <ac:chgData name="Ye, Bo /CN/EXT" userId="7b005e9d-1289-41c7-be62-a6f974f142a1" providerId="ADAL" clId="{C89CEF06-0E0E-4D97-B5BC-EED3D77AB948}" dt="2025-03-10T07:24:01.024" v="1655" actId="27803"/>
          <ac:grpSpMkLst>
            <pc:docMk/>
            <pc:sldMk cId="33592256" sldId="331"/>
            <ac:grpSpMk id="106" creationId="{3D223841-D7A5-7E03-793F-9956D7B8EB13}"/>
          </ac:grpSpMkLst>
        </pc:grpChg>
        <pc:grpChg chg="mod">
          <ac:chgData name="Ye, Bo /CN/EXT" userId="7b005e9d-1289-41c7-be62-a6f974f142a1" providerId="ADAL" clId="{C89CEF06-0E0E-4D97-B5BC-EED3D77AB948}" dt="2025-03-10T07:24:01.024" v="1655" actId="27803"/>
          <ac:grpSpMkLst>
            <pc:docMk/>
            <pc:sldMk cId="33592256" sldId="331"/>
            <ac:grpSpMk id="109" creationId="{0113AB50-A184-8AE2-EF92-F9C56AFCCA34}"/>
          </ac:grpSpMkLst>
        </pc:grpChg>
        <pc:grpChg chg="mod">
          <ac:chgData name="Ye, Bo /CN/EXT" userId="7b005e9d-1289-41c7-be62-a6f974f142a1" providerId="ADAL" clId="{C89CEF06-0E0E-4D97-B5BC-EED3D77AB948}" dt="2025-03-10T07:24:01.024" v="1655" actId="27803"/>
          <ac:grpSpMkLst>
            <pc:docMk/>
            <pc:sldMk cId="33592256" sldId="331"/>
            <ac:grpSpMk id="114" creationId="{EAF4BD9A-DD76-92AB-E76D-8BEEC37E054B}"/>
          </ac:grpSpMkLst>
        </pc:grpChg>
        <pc:grpChg chg="mod">
          <ac:chgData name="Ye, Bo /CN/EXT" userId="7b005e9d-1289-41c7-be62-a6f974f142a1" providerId="ADAL" clId="{C89CEF06-0E0E-4D97-B5BC-EED3D77AB948}" dt="2025-03-10T07:24:01.024" v="1655" actId="27803"/>
          <ac:grpSpMkLst>
            <pc:docMk/>
            <pc:sldMk cId="33592256" sldId="331"/>
            <ac:grpSpMk id="119" creationId="{888A16F8-AAE5-4383-5E95-A9D2D81DAE55}"/>
          </ac:grpSpMkLst>
        </pc:grpChg>
        <pc:grpChg chg="mod">
          <ac:chgData name="Ye, Bo /CN/EXT" userId="7b005e9d-1289-41c7-be62-a6f974f142a1" providerId="ADAL" clId="{C89CEF06-0E0E-4D97-B5BC-EED3D77AB948}" dt="2025-03-10T07:24:01.024" v="1655" actId="27803"/>
          <ac:grpSpMkLst>
            <pc:docMk/>
            <pc:sldMk cId="33592256" sldId="331"/>
            <ac:grpSpMk id="124" creationId="{162C3052-E261-BB6F-CBDD-AEBED20D4FA1}"/>
          </ac:grpSpMkLst>
        </pc:grpChg>
        <pc:grpChg chg="mod">
          <ac:chgData name="Ye, Bo /CN/EXT" userId="7b005e9d-1289-41c7-be62-a6f974f142a1" providerId="ADAL" clId="{C89CEF06-0E0E-4D97-B5BC-EED3D77AB948}" dt="2025-03-10T07:24:01.024" v="1655" actId="27803"/>
          <ac:grpSpMkLst>
            <pc:docMk/>
            <pc:sldMk cId="33592256" sldId="331"/>
            <ac:grpSpMk id="129" creationId="{9662A2FB-91AC-5893-04E5-8497DBF46746}"/>
          </ac:grpSpMkLst>
        </pc:grpChg>
        <pc:grpChg chg="mod">
          <ac:chgData name="Ye, Bo /CN/EXT" userId="7b005e9d-1289-41c7-be62-a6f974f142a1" providerId="ADAL" clId="{C89CEF06-0E0E-4D97-B5BC-EED3D77AB948}" dt="2025-03-10T07:24:01.024" v="1655" actId="27803"/>
          <ac:grpSpMkLst>
            <pc:docMk/>
            <pc:sldMk cId="33592256" sldId="331"/>
            <ac:grpSpMk id="134" creationId="{DE2BB982-0E14-8408-D803-48404FC176CE}"/>
          </ac:grpSpMkLst>
        </pc:grpChg>
        <pc:grpChg chg="mod">
          <ac:chgData name="Ye, Bo /CN/EXT" userId="7b005e9d-1289-41c7-be62-a6f974f142a1" providerId="ADAL" clId="{C89CEF06-0E0E-4D97-B5BC-EED3D77AB948}" dt="2025-03-10T07:24:01.024" v="1655" actId="27803"/>
          <ac:grpSpMkLst>
            <pc:docMk/>
            <pc:sldMk cId="33592256" sldId="331"/>
            <ac:grpSpMk id="138" creationId="{43AC976E-B22B-676F-82FD-013B884B670E}"/>
          </ac:grpSpMkLst>
        </pc:grpChg>
        <pc:grpChg chg="mod">
          <ac:chgData name="Ye, Bo /CN/EXT" userId="7b005e9d-1289-41c7-be62-a6f974f142a1" providerId="ADAL" clId="{C89CEF06-0E0E-4D97-B5BC-EED3D77AB948}" dt="2025-03-10T07:24:01.024" v="1655" actId="27803"/>
          <ac:grpSpMkLst>
            <pc:docMk/>
            <pc:sldMk cId="33592256" sldId="331"/>
            <ac:grpSpMk id="141" creationId="{2237D683-600B-983D-59E5-73848400B490}"/>
          </ac:grpSpMkLst>
        </pc:grpChg>
        <pc:grpChg chg="mod">
          <ac:chgData name="Ye, Bo /CN/EXT" userId="7b005e9d-1289-41c7-be62-a6f974f142a1" providerId="ADAL" clId="{C89CEF06-0E0E-4D97-B5BC-EED3D77AB948}" dt="2025-03-10T07:24:01.024" v="1655" actId="27803"/>
          <ac:grpSpMkLst>
            <pc:docMk/>
            <pc:sldMk cId="33592256" sldId="331"/>
            <ac:grpSpMk id="146" creationId="{66CDA7C8-814C-3E1A-FD78-9CBD75A51C44}"/>
          </ac:grpSpMkLst>
        </pc:grpChg>
        <pc:grpChg chg="mod">
          <ac:chgData name="Ye, Bo /CN/EXT" userId="7b005e9d-1289-41c7-be62-a6f974f142a1" providerId="ADAL" clId="{C89CEF06-0E0E-4D97-B5BC-EED3D77AB948}" dt="2025-03-10T07:24:01.024" v="1655" actId="27803"/>
          <ac:grpSpMkLst>
            <pc:docMk/>
            <pc:sldMk cId="33592256" sldId="331"/>
            <ac:grpSpMk id="151" creationId="{ED04FE21-36E9-2BE6-D258-3E31943D6057}"/>
          </ac:grpSpMkLst>
        </pc:grpChg>
        <pc:grpChg chg="mod">
          <ac:chgData name="Ye, Bo /CN/EXT" userId="7b005e9d-1289-41c7-be62-a6f974f142a1" providerId="ADAL" clId="{C89CEF06-0E0E-4D97-B5BC-EED3D77AB948}" dt="2025-03-10T07:24:01.024" v="1655" actId="27803"/>
          <ac:grpSpMkLst>
            <pc:docMk/>
            <pc:sldMk cId="33592256" sldId="331"/>
            <ac:grpSpMk id="154" creationId="{ACD55226-D7E9-0551-554B-F09CD150F72E}"/>
          </ac:grpSpMkLst>
        </pc:grpChg>
        <pc:grpChg chg="mod">
          <ac:chgData name="Ye, Bo /CN/EXT" userId="7b005e9d-1289-41c7-be62-a6f974f142a1" providerId="ADAL" clId="{C89CEF06-0E0E-4D97-B5BC-EED3D77AB948}" dt="2025-03-10T07:24:01.024" v="1655" actId="27803"/>
          <ac:grpSpMkLst>
            <pc:docMk/>
            <pc:sldMk cId="33592256" sldId="331"/>
            <ac:grpSpMk id="159" creationId="{B62DC95C-9E1C-9B6A-1151-C5DD81986CF2}"/>
          </ac:grpSpMkLst>
        </pc:grpChg>
        <pc:grpChg chg="mod">
          <ac:chgData name="Ye, Bo /CN/EXT" userId="7b005e9d-1289-41c7-be62-a6f974f142a1" providerId="ADAL" clId="{C89CEF06-0E0E-4D97-B5BC-EED3D77AB948}" dt="2025-03-10T07:24:01.024" v="1655" actId="27803"/>
          <ac:grpSpMkLst>
            <pc:docMk/>
            <pc:sldMk cId="33592256" sldId="331"/>
            <ac:grpSpMk id="164" creationId="{EDCBA97E-ECA2-BC3E-4272-1246CD87B06A}"/>
          </ac:grpSpMkLst>
        </pc:grpChg>
        <pc:grpChg chg="mod">
          <ac:chgData name="Ye, Bo /CN/EXT" userId="7b005e9d-1289-41c7-be62-a6f974f142a1" providerId="ADAL" clId="{C89CEF06-0E0E-4D97-B5BC-EED3D77AB948}" dt="2025-03-10T07:24:01.024" v="1655" actId="27803"/>
          <ac:grpSpMkLst>
            <pc:docMk/>
            <pc:sldMk cId="33592256" sldId="331"/>
            <ac:grpSpMk id="177" creationId="{97B4664F-80C8-2785-8EAF-08EC6F199D45}"/>
          </ac:grpSpMkLst>
        </pc:grpChg>
        <pc:grpChg chg="mod">
          <ac:chgData name="Ye, Bo /CN/EXT" userId="7b005e9d-1289-41c7-be62-a6f974f142a1" providerId="ADAL" clId="{C89CEF06-0E0E-4D97-B5BC-EED3D77AB948}" dt="2025-03-10T07:24:01.024" v="1655" actId="27803"/>
          <ac:grpSpMkLst>
            <pc:docMk/>
            <pc:sldMk cId="33592256" sldId="331"/>
            <ac:grpSpMk id="180" creationId="{38213DF5-252F-13D9-FAAF-229B16A71B6D}"/>
          </ac:grpSpMkLst>
        </pc:grpChg>
        <pc:grpChg chg="add del mod">
          <ac:chgData name="Ye, Bo /CN/EXT" userId="7b005e9d-1289-41c7-be62-a6f974f142a1" providerId="ADAL" clId="{C89CEF06-0E0E-4D97-B5BC-EED3D77AB948}" dt="2025-03-10T07:24:44.432" v="1658" actId="27803"/>
          <ac:grpSpMkLst>
            <pc:docMk/>
            <pc:sldMk cId="33592256" sldId="331"/>
            <ac:grpSpMk id="187" creationId="{2B6AD47C-F1EA-8CA0-9B79-E23F9D61D145}"/>
          </ac:grpSpMkLst>
        </pc:grpChg>
        <pc:grpChg chg="mod">
          <ac:chgData name="Ye, Bo /CN/EXT" userId="7b005e9d-1289-41c7-be62-a6f974f142a1" providerId="ADAL" clId="{C89CEF06-0E0E-4D97-B5BC-EED3D77AB948}" dt="2025-03-10T07:24:44.432" v="1658" actId="27803"/>
          <ac:grpSpMkLst>
            <pc:docMk/>
            <pc:sldMk cId="33592256" sldId="331"/>
            <ac:grpSpMk id="188" creationId="{2486ED8A-B933-5C2A-B4A2-7BF00DC89EB4}"/>
          </ac:grpSpMkLst>
        </pc:grpChg>
        <pc:grpChg chg="mod">
          <ac:chgData name="Ye, Bo /CN/EXT" userId="7b005e9d-1289-41c7-be62-a6f974f142a1" providerId="ADAL" clId="{C89CEF06-0E0E-4D97-B5BC-EED3D77AB948}" dt="2025-03-10T07:24:44.432" v="1658" actId="27803"/>
          <ac:grpSpMkLst>
            <pc:docMk/>
            <pc:sldMk cId="33592256" sldId="331"/>
            <ac:grpSpMk id="190" creationId="{F9ADB93C-6925-2EE4-5B7D-4EB803437217}"/>
          </ac:grpSpMkLst>
        </pc:grpChg>
        <pc:grpChg chg="mod">
          <ac:chgData name="Ye, Bo /CN/EXT" userId="7b005e9d-1289-41c7-be62-a6f974f142a1" providerId="ADAL" clId="{C89CEF06-0E0E-4D97-B5BC-EED3D77AB948}" dt="2025-03-10T07:24:44.432" v="1658" actId="27803"/>
          <ac:grpSpMkLst>
            <pc:docMk/>
            <pc:sldMk cId="33592256" sldId="331"/>
            <ac:grpSpMk id="193" creationId="{12C77500-828E-80D4-61F1-47D2292E9AE6}"/>
          </ac:grpSpMkLst>
        </pc:grpChg>
        <pc:grpChg chg="mod">
          <ac:chgData name="Ye, Bo /CN/EXT" userId="7b005e9d-1289-41c7-be62-a6f974f142a1" providerId="ADAL" clId="{C89CEF06-0E0E-4D97-B5BC-EED3D77AB948}" dt="2025-03-10T07:24:44.432" v="1658" actId="27803"/>
          <ac:grpSpMkLst>
            <pc:docMk/>
            <pc:sldMk cId="33592256" sldId="331"/>
            <ac:grpSpMk id="197" creationId="{07E396FC-939E-7C07-9750-70955F8A1F6E}"/>
          </ac:grpSpMkLst>
        </pc:grpChg>
        <pc:grpChg chg="mod">
          <ac:chgData name="Ye, Bo /CN/EXT" userId="7b005e9d-1289-41c7-be62-a6f974f142a1" providerId="ADAL" clId="{C89CEF06-0E0E-4D97-B5BC-EED3D77AB948}" dt="2025-03-10T07:24:44.432" v="1658" actId="27803"/>
          <ac:grpSpMkLst>
            <pc:docMk/>
            <pc:sldMk cId="33592256" sldId="331"/>
            <ac:grpSpMk id="201" creationId="{3A1D1180-993B-F4F3-17EE-00B8B64D681C}"/>
          </ac:grpSpMkLst>
        </pc:grpChg>
        <pc:grpChg chg="mod">
          <ac:chgData name="Ye, Bo /CN/EXT" userId="7b005e9d-1289-41c7-be62-a6f974f142a1" providerId="ADAL" clId="{C89CEF06-0E0E-4D97-B5BC-EED3D77AB948}" dt="2025-03-10T07:24:44.432" v="1658" actId="27803"/>
          <ac:grpSpMkLst>
            <pc:docMk/>
            <pc:sldMk cId="33592256" sldId="331"/>
            <ac:grpSpMk id="204" creationId="{7BAF873A-4347-F3AB-EB82-D34C8FAFC0E3}"/>
          </ac:grpSpMkLst>
        </pc:grpChg>
        <pc:grpChg chg="mod">
          <ac:chgData name="Ye, Bo /CN/EXT" userId="7b005e9d-1289-41c7-be62-a6f974f142a1" providerId="ADAL" clId="{C89CEF06-0E0E-4D97-B5BC-EED3D77AB948}" dt="2025-03-10T07:24:44.432" v="1658" actId="27803"/>
          <ac:grpSpMkLst>
            <pc:docMk/>
            <pc:sldMk cId="33592256" sldId="331"/>
            <ac:grpSpMk id="213" creationId="{04FFEDC6-EFA4-19F3-BC32-DBFABCF720DE}"/>
          </ac:grpSpMkLst>
        </pc:grpChg>
        <pc:grpChg chg="mod">
          <ac:chgData name="Ye, Bo /CN/EXT" userId="7b005e9d-1289-41c7-be62-a6f974f142a1" providerId="ADAL" clId="{C89CEF06-0E0E-4D97-B5BC-EED3D77AB948}" dt="2025-03-10T07:24:44.432" v="1658" actId="27803"/>
          <ac:grpSpMkLst>
            <pc:docMk/>
            <pc:sldMk cId="33592256" sldId="331"/>
            <ac:grpSpMk id="216" creationId="{7DDF6172-9355-8A70-5370-501E005628E8}"/>
          </ac:grpSpMkLst>
        </pc:grpChg>
        <pc:grpChg chg="mod">
          <ac:chgData name="Ye, Bo /CN/EXT" userId="7b005e9d-1289-41c7-be62-a6f974f142a1" providerId="ADAL" clId="{C89CEF06-0E0E-4D97-B5BC-EED3D77AB948}" dt="2025-03-10T07:24:44.432" v="1658" actId="27803"/>
          <ac:grpSpMkLst>
            <pc:docMk/>
            <pc:sldMk cId="33592256" sldId="331"/>
            <ac:grpSpMk id="219" creationId="{7AB7E70C-2540-1BCF-9364-8573C4BA3378}"/>
          </ac:grpSpMkLst>
        </pc:grpChg>
        <pc:grpChg chg="mod">
          <ac:chgData name="Ye, Bo /CN/EXT" userId="7b005e9d-1289-41c7-be62-a6f974f142a1" providerId="ADAL" clId="{C89CEF06-0E0E-4D97-B5BC-EED3D77AB948}" dt="2025-03-10T07:24:44.432" v="1658" actId="27803"/>
          <ac:grpSpMkLst>
            <pc:docMk/>
            <pc:sldMk cId="33592256" sldId="331"/>
            <ac:grpSpMk id="226" creationId="{E43C6E0D-659B-9431-38D6-74B8105DA688}"/>
          </ac:grpSpMkLst>
        </pc:grpChg>
        <pc:grpChg chg="mod">
          <ac:chgData name="Ye, Bo /CN/EXT" userId="7b005e9d-1289-41c7-be62-a6f974f142a1" providerId="ADAL" clId="{C89CEF06-0E0E-4D97-B5BC-EED3D77AB948}" dt="2025-03-10T07:24:44.432" v="1658" actId="27803"/>
          <ac:grpSpMkLst>
            <pc:docMk/>
            <pc:sldMk cId="33592256" sldId="331"/>
            <ac:grpSpMk id="233" creationId="{1DEB5607-1078-7DD0-9C33-F56B2A065403}"/>
          </ac:grpSpMkLst>
        </pc:grpChg>
        <pc:grpChg chg="mod">
          <ac:chgData name="Ye, Bo /CN/EXT" userId="7b005e9d-1289-41c7-be62-a6f974f142a1" providerId="ADAL" clId="{C89CEF06-0E0E-4D97-B5BC-EED3D77AB948}" dt="2025-03-10T07:24:44.432" v="1658" actId="27803"/>
          <ac:grpSpMkLst>
            <pc:docMk/>
            <pc:sldMk cId="33592256" sldId="331"/>
            <ac:grpSpMk id="238" creationId="{7B0003EB-2CC2-95E3-9563-8FDB30CA2B96}"/>
          </ac:grpSpMkLst>
        </pc:grpChg>
        <pc:grpChg chg="mod">
          <ac:chgData name="Ye, Bo /CN/EXT" userId="7b005e9d-1289-41c7-be62-a6f974f142a1" providerId="ADAL" clId="{C89CEF06-0E0E-4D97-B5BC-EED3D77AB948}" dt="2025-03-10T07:24:44.432" v="1658" actId="27803"/>
          <ac:grpSpMkLst>
            <pc:docMk/>
            <pc:sldMk cId="33592256" sldId="331"/>
            <ac:grpSpMk id="241" creationId="{987D6006-BA7E-6863-7A4C-1D3622C19545}"/>
          </ac:grpSpMkLst>
        </pc:grpChg>
        <pc:grpChg chg="mod">
          <ac:chgData name="Ye, Bo /CN/EXT" userId="7b005e9d-1289-41c7-be62-a6f974f142a1" providerId="ADAL" clId="{C89CEF06-0E0E-4D97-B5BC-EED3D77AB948}" dt="2025-03-10T07:24:44.432" v="1658" actId="27803"/>
          <ac:grpSpMkLst>
            <pc:docMk/>
            <pc:sldMk cId="33592256" sldId="331"/>
            <ac:grpSpMk id="244" creationId="{53FAC8FB-9F1E-0FAB-8451-2CCF4B5AC86D}"/>
          </ac:grpSpMkLst>
        </pc:grpChg>
        <pc:grpChg chg="mod">
          <ac:chgData name="Ye, Bo /CN/EXT" userId="7b005e9d-1289-41c7-be62-a6f974f142a1" providerId="ADAL" clId="{C89CEF06-0E0E-4D97-B5BC-EED3D77AB948}" dt="2025-03-10T07:24:44.432" v="1658" actId="27803"/>
          <ac:grpSpMkLst>
            <pc:docMk/>
            <pc:sldMk cId="33592256" sldId="331"/>
            <ac:grpSpMk id="247" creationId="{0A34EAC3-6A49-BB31-F04D-AE7ACDE8965A}"/>
          </ac:grpSpMkLst>
        </pc:grpChg>
        <pc:grpChg chg="mod">
          <ac:chgData name="Ye, Bo /CN/EXT" userId="7b005e9d-1289-41c7-be62-a6f974f142a1" providerId="ADAL" clId="{C89CEF06-0E0E-4D97-B5BC-EED3D77AB948}" dt="2025-03-10T07:24:44.432" v="1658" actId="27803"/>
          <ac:grpSpMkLst>
            <pc:docMk/>
            <pc:sldMk cId="33592256" sldId="331"/>
            <ac:grpSpMk id="251" creationId="{642A66F4-1BA2-526E-7FFD-21B93D1066C7}"/>
          </ac:grpSpMkLst>
        </pc:grpChg>
        <pc:grpChg chg="mod">
          <ac:chgData name="Ye, Bo /CN/EXT" userId="7b005e9d-1289-41c7-be62-a6f974f142a1" providerId="ADAL" clId="{C89CEF06-0E0E-4D97-B5BC-EED3D77AB948}" dt="2025-03-10T07:24:44.432" v="1658" actId="27803"/>
          <ac:grpSpMkLst>
            <pc:docMk/>
            <pc:sldMk cId="33592256" sldId="331"/>
            <ac:grpSpMk id="256" creationId="{8F771ABB-A4CC-B99D-A418-30C8EE22FFEB}"/>
          </ac:grpSpMkLst>
        </pc:grpChg>
        <pc:grpChg chg="mod">
          <ac:chgData name="Ye, Bo /CN/EXT" userId="7b005e9d-1289-41c7-be62-a6f974f142a1" providerId="ADAL" clId="{C89CEF06-0E0E-4D97-B5BC-EED3D77AB948}" dt="2025-03-10T07:24:44.432" v="1658" actId="27803"/>
          <ac:grpSpMkLst>
            <pc:docMk/>
            <pc:sldMk cId="33592256" sldId="331"/>
            <ac:grpSpMk id="259" creationId="{EA416067-A645-1C4E-5B55-2931104E76FF}"/>
          </ac:grpSpMkLst>
        </pc:grpChg>
        <pc:grpChg chg="mod">
          <ac:chgData name="Ye, Bo /CN/EXT" userId="7b005e9d-1289-41c7-be62-a6f974f142a1" providerId="ADAL" clId="{C89CEF06-0E0E-4D97-B5BC-EED3D77AB948}" dt="2025-03-10T07:24:44.432" v="1658" actId="27803"/>
          <ac:grpSpMkLst>
            <pc:docMk/>
            <pc:sldMk cId="33592256" sldId="331"/>
            <ac:grpSpMk id="263" creationId="{7E1A3FB9-E0A8-F3A3-1CA4-63F8C9883867}"/>
          </ac:grpSpMkLst>
        </pc:grpChg>
        <pc:grpChg chg="mod">
          <ac:chgData name="Ye, Bo /CN/EXT" userId="7b005e9d-1289-41c7-be62-a6f974f142a1" providerId="ADAL" clId="{C89CEF06-0E0E-4D97-B5BC-EED3D77AB948}" dt="2025-03-10T07:24:44.432" v="1658" actId="27803"/>
          <ac:grpSpMkLst>
            <pc:docMk/>
            <pc:sldMk cId="33592256" sldId="331"/>
            <ac:grpSpMk id="266" creationId="{21576D9E-94A1-C682-2448-427D8F565C8E}"/>
          </ac:grpSpMkLst>
        </pc:grpChg>
        <pc:grpChg chg="mod">
          <ac:chgData name="Ye, Bo /CN/EXT" userId="7b005e9d-1289-41c7-be62-a6f974f142a1" providerId="ADAL" clId="{C89CEF06-0E0E-4D97-B5BC-EED3D77AB948}" dt="2025-03-10T07:24:44.432" v="1658" actId="27803"/>
          <ac:grpSpMkLst>
            <pc:docMk/>
            <pc:sldMk cId="33592256" sldId="331"/>
            <ac:grpSpMk id="270" creationId="{5C175ECB-241B-326C-2F80-BFDCBB75404C}"/>
          </ac:grpSpMkLst>
        </pc:grpChg>
        <pc:grpChg chg="mod">
          <ac:chgData name="Ye, Bo /CN/EXT" userId="7b005e9d-1289-41c7-be62-a6f974f142a1" providerId="ADAL" clId="{C89CEF06-0E0E-4D97-B5BC-EED3D77AB948}" dt="2025-03-10T07:24:44.432" v="1658" actId="27803"/>
          <ac:grpSpMkLst>
            <pc:docMk/>
            <pc:sldMk cId="33592256" sldId="331"/>
            <ac:grpSpMk id="275" creationId="{E8CAB311-52D2-21B9-7F63-28D7AEDE4582}"/>
          </ac:grpSpMkLst>
        </pc:grpChg>
        <pc:grpChg chg="mod">
          <ac:chgData name="Ye, Bo /CN/EXT" userId="7b005e9d-1289-41c7-be62-a6f974f142a1" providerId="ADAL" clId="{C89CEF06-0E0E-4D97-B5BC-EED3D77AB948}" dt="2025-03-10T07:24:44.432" v="1658" actId="27803"/>
          <ac:grpSpMkLst>
            <pc:docMk/>
            <pc:sldMk cId="33592256" sldId="331"/>
            <ac:grpSpMk id="280" creationId="{11E97B7A-7388-2E5E-A628-98E3F82A77F2}"/>
          </ac:grpSpMkLst>
        </pc:grpChg>
        <pc:grpChg chg="mod">
          <ac:chgData name="Ye, Bo /CN/EXT" userId="7b005e9d-1289-41c7-be62-a6f974f142a1" providerId="ADAL" clId="{C89CEF06-0E0E-4D97-B5BC-EED3D77AB948}" dt="2025-03-10T07:24:44.432" v="1658" actId="27803"/>
          <ac:grpSpMkLst>
            <pc:docMk/>
            <pc:sldMk cId="33592256" sldId="331"/>
            <ac:grpSpMk id="283" creationId="{1A568207-B011-5825-2799-5072D0C8EA6A}"/>
          </ac:grpSpMkLst>
        </pc:grpChg>
        <pc:grpChg chg="mod">
          <ac:chgData name="Ye, Bo /CN/EXT" userId="7b005e9d-1289-41c7-be62-a6f974f142a1" providerId="ADAL" clId="{C89CEF06-0E0E-4D97-B5BC-EED3D77AB948}" dt="2025-03-10T07:24:44.432" v="1658" actId="27803"/>
          <ac:grpSpMkLst>
            <pc:docMk/>
            <pc:sldMk cId="33592256" sldId="331"/>
            <ac:grpSpMk id="288" creationId="{58C61C7A-307E-00DA-7D2A-142CD936C353}"/>
          </ac:grpSpMkLst>
        </pc:grpChg>
        <pc:grpChg chg="mod">
          <ac:chgData name="Ye, Bo /CN/EXT" userId="7b005e9d-1289-41c7-be62-a6f974f142a1" providerId="ADAL" clId="{C89CEF06-0E0E-4D97-B5BC-EED3D77AB948}" dt="2025-03-10T07:24:44.432" v="1658" actId="27803"/>
          <ac:grpSpMkLst>
            <pc:docMk/>
            <pc:sldMk cId="33592256" sldId="331"/>
            <ac:grpSpMk id="293" creationId="{E0A61461-1593-02FF-51EB-DA9FF849CFE4}"/>
          </ac:grpSpMkLst>
        </pc:grpChg>
        <pc:grpChg chg="mod">
          <ac:chgData name="Ye, Bo /CN/EXT" userId="7b005e9d-1289-41c7-be62-a6f974f142a1" providerId="ADAL" clId="{C89CEF06-0E0E-4D97-B5BC-EED3D77AB948}" dt="2025-03-10T07:24:44.432" v="1658" actId="27803"/>
          <ac:grpSpMkLst>
            <pc:docMk/>
            <pc:sldMk cId="33592256" sldId="331"/>
            <ac:grpSpMk id="298" creationId="{77F933AC-1EC0-EBCB-BC8C-96AD33C9FF0F}"/>
          </ac:grpSpMkLst>
        </pc:grpChg>
        <pc:grpChg chg="mod">
          <ac:chgData name="Ye, Bo /CN/EXT" userId="7b005e9d-1289-41c7-be62-a6f974f142a1" providerId="ADAL" clId="{C89CEF06-0E0E-4D97-B5BC-EED3D77AB948}" dt="2025-03-10T07:24:44.432" v="1658" actId="27803"/>
          <ac:grpSpMkLst>
            <pc:docMk/>
            <pc:sldMk cId="33592256" sldId="331"/>
            <ac:grpSpMk id="303" creationId="{9D374C0B-58F8-29C1-4B6F-B1AFD92CBD2D}"/>
          </ac:grpSpMkLst>
        </pc:grpChg>
        <pc:grpChg chg="mod">
          <ac:chgData name="Ye, Bo /CN/EXT" userId="7b005e9d-1289-41c7-be62-a6f974f142a1" providerId="ADAL" clId="{C89CEF06-0E0E-4D97-B5BC-EED3D77AB948}" dt="2025-03-10T07:24:44.432" v="1658" actId="27803"/>
          <ac:grpSpMkLst>
            <pc:docMk/>
            <pc:sldMk cId="33592256" sldId="331"/>
            <ac:grpSpMk id="308" creationId="{35A9A133-D311-816A-1837-175A2F274F57}"/>
          </ac:grpSpMkLst>
        </pc:grpChg>
        <pc:grpChg chg="mod">
          <ac:chgData name="Ye, Bo /CN/EXT" userId="7b005e9d-1289-41c7-be62-a6f974f142a1" providerId="ADAL" clId="{C89CEF06-0E0E-4D97-B5BC-EED3D77AB948}" dt="2025-03-10T07:24:44.432" v="1658" actId="27803"/>
          <ac:grpSpMkLst>
            <pc:docMk/>
            <pc:sldMk cId="33592256" sldId="331"/>
            <ac:grpSpMk id="312" creationId="{5011598B-EFAF-C092-B6FF-EBD5A2DFF48B}"/>
          </ac:grpSpMkLst>
        </pc:grpChg>
        <pc:grpChg chg="mod">
          <ac:chgData name="Ye, Bo /CN/EXT" userId="7b005e9d-1289-41c7-be62-a6f974f142a1" providerId="ADAL" clId="{C89CEF06-0E0E-4D97-B5BC-EED3D77AB948}" dt="2025-03-10T07:24:44.432" v="1658" actId="27803"/>
          <ac:grpSpMkLst>
            <pc:docMk/>
            <pc:sldMk cId="33592256" sldId="331"/>
            <ac:grpSpMk id="315" creationId="{76C7CE1B-1993-4084-6DF8-4849BD217AE3}"/>
          </ac:grpSpMkLst>
        </pc:grpChg>
        <pc:grpChg chg="mod">
          <ac:chgData name="Ye, Bo /CN/EXT" userId="7b005e9d-1289-41c7-be62-a6f974f142a1" providerId="ADAL" clId="{C89CEF06-0E0E-4D97-B5BC-EED3D77AB948}" dt="2025-03-10T07:24:44.432" v="1658" actId="27803"/>
          <ac:grpSpMkLst>
            <pc:docMk/>
            <pc:sldMk cId="33592256" sldId="331"/>
            <ac:grpSpMk id="320" creationId="{6172D78C-F36C-C516-FBB9-63344507784F}"/>
          </ac:grpSpMkLst>
        </pc:grpChg>
        <pc:grpChg chg="mod">
          <ac:chgData name="Ye, Bo /CN/EXT" userId="7b005e9d-1289-41c7-be62-a6f974f142a1" providerId="ADAL" clId="{C89CEF06-0E0E-4D97-B5BC-EED3D77AB948}" dt="2025-03-10T07:24:44.432" v="1658" actId="27803"/>
          <ac:grpSpMkLst>
            <pc:docMk/>
            <pc:sldMk cId="33592256" sldId="331"/>
            <ac:grpSpMk id="325" creationId="{D7895423-70A8-5373-4EAC-88D634053DE9}"/>
          </ac:grpSpMkLst>
        </pc:grpChg>
        <pc:grpChg chg="mod">
          <ac:chgData name="Ye, Bo /CN/EXT" userId="7b005e9d-1289-41c7-be62-a6f974f142a1" providerId="ADAL" clId="{C89CEF06-0E0E-4D97-B5BC-EED3D77AB948}" dt="2025-03-10T07:24:44.432" v="1658" actId="27803"/>
          <ac:grpSpMkLst>
            <pc:docMk/>
            <pc:sldMk cId="33592256" sldId="331"/>
            <ac:grpSpMk id="328" creationId="{F396D64F-3249-88EB-355B-9BA66B947459}"/>
          </ac:grpSpMkLst>
        </pc:grpChg>
        <pc:grpChg chg="mod">
          <ac:chgData name="Ye, Bo /CN/EXT" userId="7b005e9d-1289-41c7-be62-a6f974f142a1" providerId="ADAL" clId="{C89CEF06-0E0E-4D97-B5BC-EED3D77AB948}" dt="2025-03-10T07:24:44.432" v="1658" actId="27803"/>
          <ac:grpSpMkLst>
            <pc:docMk/>
            <pc:sldMk cId="33592256" sldId="331"/>
            <ac:grpSpMk id="333" creationId="{5E7B8750-D823-F2EC-30A2-3F7047AA913B}"/>
          </ac:grpSpMkLst>
        </pc:grpChg>
        <pc:grpChg chg="mod">
          <ac:chgData name="Ye, Bo /CN/EXT" userId="7b005e9d-1289-41c7-be62-a6f974f142a1" providerId="ADAL" clId="{C89CEF06-0E0E-4D97-B5BC-EED3D77AB948}" dt="2025-03-10T07:24:44.432" v="1658" actId="27803"/>
          <ac:grpSpMkLst>
            <pc:docMk/>
            <pc:sldMk cId="33592256" sldId="331"/>
            <ac:grpSpMk id="338" creationId="{3E653ADA-C02F-D3ED-1FD3-8CF29DF3EE46}"/>
          </ac:grpSpMkLst>
        </pc:grpChg>
        <pc:grpChg chg="mod">
          <ac:chgData name="Ye, Bo /CN/EXT" userId="7b005e9d-1289-41c7-be62-a6f974f142a1" providerId="ADAL" clId="{C89CEF06-0E0E-4D97-B5BC-EED3D77AB948}" dt="2025-03-10T07:24:44.432" v="1658" actId="27803"/>
          <ac:grpSpMkLst>
            <pc:docMk/>
            <pc:sldMk cId="33592256" sldId="331"/>
            <ac:grpSpMk id="351" creationId="{574AEBA9-2252-08CB-227F-386DD3D640CE}"/>
          </ac:grpSpMkLst>
        </pc:grpChg>
        <pc:grpChg chg="mod">
          <ac:chgData name="Ye, Bo /CN/EXT" userId="7b005e9d-1289-41c7-be62-a6f974f142a1" providerId="ADAL" clId="{C89CEF06-0E0E-4D97-B5BC-EED3D77AB948}" dt="2025-03-10T07:24:44.432" v="1658" actId="27803"/>
          <ac:grpSpMkLst>
            <pc:docMk/>
            <pc:sldMk cId="33592256" sldId="331"/>
            <ac:grpSpMk id="354" creationId="{025E5110-9A78-345C-E11E-31C765EE6932}"/>
          </ac:grpSpMkLst>
        </pc:grpChg>
        <pc:graphicFrameChg chg="add del">
          <ac:chgData name="Ye, Bo /CN/EXT" userId="7b005e9d-1289-41c7-be62-a6f974f142a1" providerId="ADAL" clId="{C89CEF06-0E0E-4D97-B5BC-EED3D77AB948}" dt="2025-03-10T07:24:59.311" v="1660" actId="478"/>
          <ac:graphicFrameMkLst>
            <pc:docMk/>
            <pc:sldMk cId="33592256" sldId="331"/>
            <ac:graphicFrameMk id="7" creationId="{76AD4241-C840-7DA9-BC56-9A0B2F560E23}"/>
          </ac:graphicFrameMkLst>
        </pc:graphicFrameChg>
        <pc:graphicFrameChg chg="add del mod">
          <ac:chgData name="Ye, Bo /CN/EXT" userId="7b005e9d-1289-41c7-be62-a6f974f142a1" providerId="ADAL" clId="{C89CEF06-0E0E-4D97-B5BC-EED3D77AB948}" dt="2025-03-10T07:42:17.678" v="1718" actId="478"/>
          <ac:graphicFrameMkLst>
            <pc:docMk/>
            <pc:sldMk cId="33592256" sldId="331"/>
            <ac:graphicFrameMk id="364" creationId="{CDA5C738-7265-A4BE-DA87-843DFFE152B0}"/>
          </ac:graphicFrameMkLst>
        </pc:graphicFrameChg>
        <pc:graphicFrameChg chg="add mod">
          <ac:chgData name="Ye, Bo /CN/EXT" userId="7b005e9d-1289-41c7-be62-a6f974f142a1" providerId="ADAL" clId="{C89CEF06-0E0E-4D97-B5BC-EED3D77AB948}" dt="2025-03-26T07:15:04.811" v="1931"/>
          <ac:graphicFrameMkLst>
            <pc:docMk/>
            <pc:sldMk cId="33592256" sldId="331"/>
            <ac:graphicFrameMk id="369" creationId="{4031EF35-4639-EE9C-5425-5E9BD9E00D57}"/>
          </ac:graphicFrameMkLst>
        </pc:graphicFrameChg>
        <pc:picChg chg="add del mod">
          <ac:chgData name="Ye, Bo /CN/EXT" userId="7b005e9d-1289-41c7-be62-a6f974f142a1" providerId="ADAL" clId="{C89CEF06-0E0E-4D97-B5BC-EED3D77AB948}" dt="2025-03-26T07:35:55.438" v="1938" actId="478"/>
          <ac:picMkLst>
            <pc:docMk/>
            <pc:sldMk cId="33592256" sldId="331"/>
            <ac:picMk id="4" creationId="{B4234419-A5D5-3991-CA41-117F878E4BEE}"/>
          </ac:picMkLst>
        </pc:picChg>
        <pc:picChg chg="del">
          <ac:chgData name="Ye, Bo /CN/EXT" userId="7b005e9d-1289-41c7-be62-a6f974f142a1" providerId="ADAL" clId="{C89CEF06-0E0E-4D97-B5BC-EED3D77AB948}" dt="2025-03-10T07:03:44.966" v="1647" actId="478"/>
          <ac:picMkLst>
            <pc:docMk/>
            <pc:sldMk cId="33592256" sldId="331"/>
            <ac:picMk id="5" creationId="{73738CDC-217E-0FEE-D3AA-5333757C8EDF}"/>
          </ac:picMkLst>
        </pc:picChg>
        <pc:picChg chg="add del mod">
          <ac:chgData name="Ye, Bo /CN/EXT" userId="7b005e9d-1289-41c7-be62-a6f974f142a1" providerId="ADAL" clId="{C89CEF06-0E0E-4D97-B5BC-EED3D77AB948}" dt="2025-03-10T07:23:05.079" v="1651" actId="478"/>
          <ac:picMkLst>
            <pc:docMk/>
            <pc:sldMk cId="33592256" sldId="331"/>
            <ac:picMk id="9" creationId="{62077B20-6898-5BF7-E530-BF683EA8A53D}"/>
          </ac:picMkLst>
        </pc:picChg>
        <pc:picChg chg="add del mod">
          <ac:chgData name="Ye, Bo /CN/EXT" userId="7b005e9d-1289-41c7-be62-a6f974f142a1" providerId="ADAL" clId="{C89CEF06-0E0E-4D97-B5BC-EED3D77AB948}" dt="2025-03-10T07:24:01.024" v="1655" actId="27803"/>
          <ac:picMkLst>
            <pc:docMk/>
            <pc:sldMk cId="33592256" sldId="331"/>
            <ac:picMk id="11" creationId="{1A1E5AB4-E826-CE1B-5AE2-1F7B14094DE2}"/>
          </ac:picMkLst>
        </pc:picChg>
        <pc:picChg chg="mod">
          <ac:chgData name="Ye, Bo /CN/EXT" userId="7b005e9d-1289-41c7-be62-a6f974f142a1" providerId="ADAL" clId="{C89CEF06-0E0E-4D97-B5BC-EED3D77AB948}" dt="2025-03-10T07:24:01.024" v="1655" actId="27803"/>
          <ac:picMkLst>
            <pc:docMk/>
            <pc:sldMk cId="33592256" sldId="331"/>
            <ac:picMk id="173" creationId="{023F54C9-271A-B38A-3189-B4FBEB3E396A}"/>
          </ac:picMkLst>
        </pc:picChg>
        <pc:picChg chg="mod">
          <ac:chgData name="Ye, Bo /CN/EXT" userId="7b005e9d-1289-41c7-be62-a6f974f142a1" providerId="ADAL" clId="{C89CEF06-0E0E-4D97-B5BC-EED3D77AB948}" dt="2025-03-10T07:24:01.024" v="1655" actId="27803"/>
          <ac:picMkLst>
            <pc:docMk/>
            <pc:sldMk cId="33592256" sldId="331"/>
            <ac:picMk id="174" creationId="{AEE93F36-D208-9FA3-57D5-8AFD8BD5419B}"/>
          </ac:picMkLst>
        </pc:picChg>
        <pc:picChg chg="mod">
          <ac:chgData name="Ye, Bo /CN/EXT" userId="7b005e9d-1289-41c7-be62-a6f974f142a1" providerId="ADAL" clId="{C89CEF06-0E0E-4D97-B5BC-EED3D77AB948}" dt="2025-03-10T07:24:01.024" v="1655" actId="27803"/>
          <ac:picMkLst>
            <pc:docMk/>
            <pc:sldMk cId="33592256" sldId="331"/>
            <ac:picMk id="175" creationId="{2075162C-6AD5-728A-466D-34532D4FFAAB}"/>
          </ac:picMkLst>
        </pc:picChg>
        <pc:picChg chg="add del mod">
          <ac:chgData name="Ye, Bo /CN/EXT" userId="7b005e9d-1289-41c7-be62-a6f974f142a1" providerId="ADAL" clId="{C89CEF06-0E0E-4D97-B5BC-EED3D77AB948}" dt="2025-03-10T07:24:44.432" v="1658" actId="27803"/>
          <ac:picMkLst>
            <pc:docMk/>
            <pc:sldMk cId="33592256" sldId="331"/>
            <ac:picMk id="186" creationId="{C551D4B0-F748-AE3A-01C5-AC29375BDB40}"/>
          </ac:picMkLst>
        </pc:picChg>
        <pc:picChg chg="mod">
          <ac:chgData name="Ye, Bo /CN/EXT" userId="7b005e9d-1289-41c7-be62-a6f974f142a1" providerId="ADAL" clId="{C89CEF06-0E0E-4D97-B5BC-EED3D77AB948}" dt="2025-03-10T07:24:44.432" v="1658" actId="27803"/>
          <ac:picMkLst>
            <pc:docMk/>
            <pc:sldMk cId="33592256" sldId="331"/>
            <ac:picMk id="347" creationId="{9C861569-9AF8-CF49-F22A-BD093779DD43}"/>
          </ac:picMkLst>
        </pc:picChg>
        <pc:picChg chg="mod">
          <ac:chgData name="Ye, Bo /CN/EXT" userId="7b005e9d-1289-41c7-be62-a6f974f142a1" providerId="ADAL" clId="{C89CEF06-0E0E-4D97-B5BC-EED3D77AB948}" dt="2025-03-10T07:24:44.432" v="1658" actId="27803"/>
          <ac:picMkLst>
            <pc:docMk/>
            <pc:sldMk cId="33592256" sldId="331"/>
            <ac:picMk id="348" creationId="{12F5A2BD-B7A1-6F1D-50F1-14C85405EF31}"/>
          </ac:picMkLst>
        </pc:picChg>
        <pc:picChg chg="mod">
          <ac:chgData name="Ye, Bo /CN/EXT" userId="7b005e9d-1289-41c7-be62-a6f974f142a1" providerId="ADAL" clId="{C89CEF06-0E0E-4D97-B5BC-EED3D77AB948}" dt="2025-03-10T07:24:44.432" v="1658" actId="27803"/>
          <ac:picMkLst>
            <pc:docMk/>
            <pc:sldMk cId="33592256" sldId="331"/>
            <ac:picMk id="349" creationId="{ED8CC7D9-57E0-79DC-085E-E79676359144}"/>
          </ac:picMkLst>
        </pc:picChg>
        <pc:picChg chg="add del mod">
          <ac:chgData name="Ye, Bo /CN/EXT" userId="7b005e9d-1289-41c7-be62-a6f974f142a1" providerId="ADAL" clId="{C89CEF06-0E0E-4D97-B5BC-EED3D77AB948}" dt="2025-03-10T07:28:37.936" v="1664" actId="478"/>
          <ac:picMkLst>
            <pc:docMk/>
            <pc:sldMk cId="33592256" sldId="331"/>
            <ac:picMk id="360" creationId="{EA0A8E40-20C9-D22F-977D-8B25BA7B4C7C}"/>
          </ac:picMkLst>
        </pc:picChg>
        <pc:picChg chg="add del mod">
          <ac:chgData name="Ye, Bo /CN/EXT" userId="7b005e9d-1289-41c7-be62-a6f974f142a1" providerId="ADAL" clId="{C89CEF06-0E0E-4D97-B5BC-EED3D77AB948}" dt="2025-03-10T07:40:21.823" v="1713" actId="478"/>
          <ac:picMkLst>
            <pc:docMk/>
            <pc:sldMk cId="33592256" sldId="331"/>
            <ac:picMk id="362" creationId="{DA4D4260-C86C-BB92-850E-3E8212F21B1A}"/>
          </ac:picMkLst>
        </pc:picChg>
        <pc:picChg chg="add del mod">
          <ac:chgData name="Ye, Bo /CN/EXT" userId="7b005e9d-1289-41c7-be62-a6f974f142a1" providerId="ADAL" clId="{C89CEF06-0E0E-4D97-B5BC-EED3D77AB948}" dt="2025-03-10T07:40:48.352" v="1717" actId="478"/>
          <ac:picMkLst>
            <pc:docMk/>
            <pc:sldMk cId="33592256" sldId="331"/>
            <ac:picMk id="366" creationId="{573580CA-580F-EC00-9AA8-AF27A2B7C228}"/>
          </ac:picMkLst>
        </pc:picChg>
        <pc:picChg chg="add mod">
          <ac:chgData name="Ye, Bo /CN/EXT" userId="7b005e9d-1289-41c7-be62-a6f974f142a1" providerId="ADAL" clId="{C89CEF06-0E0E-4D97-B5BC-EED3D77AB948}" dt="2025-03-10T07:42:28.762" v="1721" actId="27614"/>
          <ac:picMkLst>
            <pc:docMk/>
            <pc:sldMk cId="33592256" sldId="331"/>
            <ac:picMk id="368" creationId="{62124AEC-04AD-CF9C-A838-CD1988F6E2A7}"/>
          </ac:picMkLst>
        </pc:picChg>
      </pc:sldChg>
      <pc:sldChg chg="del">
        <pc:chgData name="Ye, Bo /CN/EXT" userId="7b005e9d-1289-41c7-be62-a6f974f142a1" providerId="ADAL" clId="{C89CEF06-0E0E-4D97-B5BC-EED3D77AB948}" dt="2025-03-10T02:15:55.665" v="474" actId="47"/>
        <pc:sldMkLst>
          <pc:docMk/>
          <pc:sldMk cId="1877435846" sldId="332"/>
        </pc:sldMkLst>
      </pc:sldChg>
      <pc:sldChg chg="addSp delSp modSp mod ord modTransition delAnim">
        <pc:chgData name="Ye, Bo /CN/EXT" userId="7b005e9d-1289-41c7-be62-a6f974f142a1" providerId="ADAL" clId="{C89CEF06-0E0E-4D97-B5BC-EED3D77AB948}" dt="2025-03-26T07:48:46.278" v="1942"/>
        <pc:sldMkLst>
          <pc:docMk/>
          <pc:sldMk cId="1090341765" sldId="333"/>
        </pc:sldMkLst>
        <pc:spChg chg="add del mod">
          <ac:chgData name="Ye, Bo /CN/EXT" userId="7b005e9d-1289-41c7-be62-a6f974f142a1" providerId="ADAL" clId="{C89CEF06-0E0E-4D97-B5BC-EED3D77AB948}" dt="2025-03-10T02:56:59.471" v="952" actId="478"/>
          <ac:spMkLst>
            <pc:docMk/>
            <pc:sldMk cId="1090341765" sldId="333"/>
            <ac:spMk id="2" creationId="{000A130D-A815-B6D7-5556-828D51FDD7F7}"/>
          </ac:spMkLst>
        </pc:spChg>
        <pc:spChg chg="mod">
          <ac:chgData name="Ye, Bo /CN/EXT" userId="7b005e9d-1289-41c7-be62-a6f974f142a1" providerId="ADAL" clId="{C89CEF06-0E0E-4D97-B5BC-EED3D77AB948}" dt="2025-03-26T07:36:20.844" v="1941" actId="33524"/>
          <ac:spMkLst>
            <pc:docMk/>
            <pc:sldMk cId="1090341765" sldId="333"/>
            <ac:spMk id="12" creationId="{425EAE13-4D58-1C72-13C5-8AB0B8FA39EF}"/>
          </ac:spMkLst>
        </pc:spChg>
        <pc:picChg chg="add del mod">
          <ac:chgData name="Ye, Bo /CN/EXT" userId="7b005e9d-1289-41c7-be62-a6f974f142a1" providerId="ADAL" clId="{C89CEF06-0E0E-4D97-B5BC-EED3D77AB948}" dt="2025-03-26T07:31:34.083" v="1933" actId="478"/>
          <ac:picMkLst>
            <pc:docMk/>
            <pc:sldMk cId="1090341765" sldId="333"/>
            <ac:picMk id="6" creationId="{082D00E9-16C0-961A-6BF9-77304893F7BC}"/>
          </ac:picMkLst>
        </pc:picChg>
      </pc:sldChg>
      <pc:sldChg chg="addSp delSp add del mod modTransition">
        <pc:chgData name="Ye, Bo /CN/EXT" userId="7b005e9d-1289-41c7-be62-a6f974f142a1" providerId="ADAL" clId="{C89CEF06-0E0E-4D97-B5BC-EED3D77AB948}" dt="2025-03-26T07:48:46.278" v="1942"/>
        <pc:sldMkLst>
          <pc:docMk/>
          <pc:sldMk cId="1677892074" sldId="334"/>
        </pc:sldMkLst>
        <pc:picChg chg="add">
          <ac:chgData name="Ye, Bo /CN/EXT" userId="7b005e9d-1289-41c7-be62-a6f974f142a1" providerId="ADAL" clId="{C89CEF06-0E0E-4D97-B5BC-EED3D77AB948}" dt="2025-03-21T14:03:28.110" v="1916" actId="22"/>
          <ac:picMkLst>
            <pc:docMk/>
            <pc:sldMk cId="1677892074" sldId="334"/>
            <ac:picMk id="3" creationId="{F2C3DA68-A6F2-ECFA-0CB2-54728DEBAC60}"/>
          </ac:picMkLst>
        </pc:picChg>
        <pc:picChg chg="del">
          <ac:chgData name="Ye, Bo /CN/EXT" userId="7b005e9d-1289-41c7-be62-a6f974f142a1" providerId="ADAL" clId="{C89CEF06-0E0E-4D97-B5BC-EED3D77AB948}" dt="2025-03-21T14:03:27.716" v="1915" actId="478"/>
          <ac:picMkLst>
            <pc:docMk/>
            <pc:sldMk cId="1677892074" sldId="334"/>
            <ac:picMk id="14" creationId="{597922E4-D30D-88E6-4457-30FDA42D86E5}"/>
          </ac:picMkLst>
        </pc:picChg>
      </pc:sldChg>
      <pc:sldChg chg="modTransition">
        <pc:chgData name="Ye, Bo /CN/EXT" userId="7b005e9d-1289-41c7-be62-a6f974f142a1" providerId="ADAL" clId="{C89CEF06-0E0E-4D97-B5BC-EED3D77AB948}" dt="2025-03-26T07:48:46.278" v="1942"/>
        <pc:sldMkLst>
          <pc:docMk/>
          <pc:sldMk cId="3290095797" sldId="335"/>
        </pc:sldMkLst>
      </pc:sldChg>
      <pc:sldChg chg="addSp delSp mod modTransition">
        <pc:chgData name="Ye, Bo /CN/EXT" userId="7b005e9d-1289-41c7-be62-a6f974f142a1" providerId="ADAL" clId="{C89CEF06-0E0E-4D97-B5BC-EED3D77AB948}" dt="2025-03-26T07:48:46.278" v="1942"/>
        <pc:sldMkLst>
          <pc:docMk/>
          <pc:sldMk cId="731190666" sldId="336"/>
        </pc:sldMkLst>
        <pc:picChg chg="del">
          <ac:chgData name="Ye, Bo /CN/EXT" userId="7b005e9d-1289-41c7-be62-a6f974f142a1" providerId="ADAL" clId="{C89CEF06-0E0E-4D97-B5BC-EED3D77AB948}" dt="2025-03-21T12:41:00.408" v="1902" actId="478"/>
          <ac:picMkLst>
            <pc:docMk/>
            <pc:sldMk cId="731190666" sldId="336"/>
            <ac:picMk id="3" creationId="{5DFD02FE-CD18-2AFC-0789-D6FEB28EA813}"/>
          </ac:picMkLst>
        </pc:picChg>
        <pc:picChg chg="add">
          <ac:chgData name="Ye, Bo /CN/EXT" userId="7b005e9d-1289-41c7-be62-a6f974f142a1" providerId="ADAL" clId="{C89CEF06-0E0E-4D97-B5BC-EED3D77AB948}" dt="2025-03-21T12:43:02.062" v="1903" actId="22"/>
          <ac:picMkLst>
            <pc:docMk/>
            <pc:sldMk cId="731190666" sldId="336"/>
            <ac:picMk id="4" creationId="{D388C8AF-4E94-57DF-C71C-278CBD78F3D0}"/>
          </ac:picMkLst>
        </pc:picChg>
      </pc:sldChg>
      <pc:sldChg chg="addSp delSp modSp mod modTransition">
        <pc:chgData name="Ye, Bo /CN/EXT" userId="7b005e9d-1289-41c7-be62-a6f974f142a1" providerId="ADAL" clId="{C89CEF06-0E0E-4D97-B5BC-EED3D77AB948}" dt="2025-03-26T07:48:46.278" v="1942"/>
        <pc:sldMkLst>
          <pc:docMk/>
          <pc:sldMk cId="1699860592" sldId="337"/>
        </pc:sldMkLst>
        <pc:picChg chg="del mod">
          <ac:chgData name="Ye, Bo /CN/EXT" userId="7b005e9d-1289-41c7-be62-a6f974f142a1" providerId="ADAL" clId="{C89CEF06-0E0E-4D97-B5BC-EED3D77AB948}" dt="2025-03-21T12:47:42.077" v="1904" actId="478"/>
          <ac:picMkLst>
            <pc:docMk/>
            <pc:sldMk cId="1699860592" sldId="337"/>
            <ac:picMk id="3" creationId="{FFC0EA9B-CDE3-0115-0FDC-FA6C33416ADF}"/>
          </ac:picMkLst>
        </pc:picChg>
        <pc:picChg chg="add">
          <ac:chgData name="Ye, Bo /CN/EXT" userId="7b005e9d-1289-41c7-be62-a6f974f142a1" providerId="ADAL" clId="{C89CEF06-0E0E-4D97-B5BC-EED3D77AB948}" dt="2025-03-21T12:47:42.732" v="1905" actId="22"/>
          <ac:picMkLst>
            <pc:docMk/>
            <pc:sldMk cId="1699860592" sldId="337"/>
            <ac:picMk id="4" creationId="{05862A97-E987-1981-F771-B65398265326}"/>
          </ac:picMkLst>
        </pc:picChg>
      </pc:sldChg>
      <pc:sldChg chg="addSp delSp modSp mod modTransition">
        <pc:chgData name="Ye, Bo /CN/EXT" userId="7b005e9d-1289-41c7-be62-a6f974f142a1" providerId="ADAL" clId="{C89CEF06-0E0E-4D97-B5BC-EED3D77AB948}" dt="2025-03-26T07:48:46.278" v="1942"/>
        <pc:sldMkLst>
          <pc:docMk/>
          <pc:sldMk cId="3472752729" sldId="338"/>
        </pc:sldMkLst>
        <pc:spChg chg="add mod">
          <ac:chgData name="Ye, Bo /CN/EXT" userId="7b005e9d-1289-41c7-be62-a6f974f142a1" providerId="ADAL" clId="{C89CEF06-0E0E-4D97-B5BC-EED3D77AB948}" dt="2025-03-10T05:44:53.353" v="1521"/>
          <ac:spMkLst>
            <pc:docMk/>
            <pc:sldMk cId="3472752729" sldId="338"/>
            <ac:spMk id="2" creationId="{51A5DEA1-7D20-2F02-E681-6C793DC99E2D}"/>
          </ac:spMkLst>
        </pc:spChg>
        <pc:spChg chg="mod">
          <ac:chgData name="Ye, Bo /CN/EXT" userId="7b005e9d-1289-41c7-be62-a6f974f142a1" providerId="ADAL" clId="{C89CEF06-0E0E-4D97-B5BC-EED3D77AB948}" dt="2025-03-10T05:04:00.488" v="1374" actId="20577"/>
          <ac:spMkLst>
            <pc:docMk/>
            <pc:sldMk cId="3472752729" sldId="338"/>
            <ac:spMk id="5" creationId="{9DB84FA4-E917-7392-CAD5-D0CD00ACF7B8}"/>
          </ac:spMkLst>
        </pc:spChg>
        <pc:graphicFrameChg chg="del">
          <ac:chgData name="Ye, Bo /CN/EXT" userId="7b005e9d-1289-41c7-be62-a6f974f142a1" providerId="ADAL" clId="{C89CEF06-0E0E-4D97-B5BC-EED3D77AB948}" dt="2025-03-10T05:04:06.404" v="1375" actId="478"/>
          <ac:graphicFrameMkLst>
            <pc:docMk/>
            <pc:sldMk cId="3472752729" sldId="338"/>
            <ac:graphicFrameMk id="4" creationId="{632F1E4C-5513-41A8-2FCD-E3E71FA06402}"/>
          </ac:graphicFrameMkLst>
        </pc:graphicFrameChg>
        <pc:picChg chg="add del">
          <ac:chgData name="Ye, Bo /CN/EXT" userId="7b005e9d-1289-41c7-be62-a6f974f142a1" providerId="ADAL" clId="{C89CEF06-0E0E-4D97-B5BC-EED3D77AB948}" dt="2025-03-21T14:03:23.589" v="1913" actId="22"/>
          <ac:picMkLst>
            <pc:docMk/>
            <pc:sldMk cId="3472752729" sldId="338"/>
            <ac:picMk id="4" creationId="{3471ADC5-D71E-4763-CB99-62706BFE36C8}"/>
          </ac:picMkLst>
        </pc:picChg>
      </pc:sldChg>
      <pc:sldChg chg="addSp delSp modSp mod modTransition delAnim">
        <pc:chgData name="Ye, Bo /CN/EXT" userId="7b005e9d-1289-41c7-be62-a6f974f142a1" providerId="ADAL" clId="{C89CEF06-0E0E-4D97-B5BC-EED3D77AB948}" dt="2025-03-26T07:48:46.278" v="1942"/>
        <pc:sldMkLst>
          <pc:docMk/>
          <pc:sldMk cId="2242850246" sldId="2147471664"/>
        </pc:sldMkLst>
        <pc:spChg chg="mod">
          <ac:chgData name="Ye, Bo /CN/EXT" userId="7b005e9d-1289-41c7-be62-a6f974f142a1" providerId="ADAL" clId="{C89CEF06-0E0E-4D97-B5BC-EED3D77AB948}" dt="2025-03-10T01:48:38.781" v="150" actId="20577"/>
          <ac:spMkLst>
            <pc:docMk/>
            <pc:sldMk cId="2242850246" sldId="2147471664"/>
            <ac:spMk id="3" creationId="{12B653FA-2874-BFE1-9879-766203B7C973}"/>
          </ac:spMkLst>
        </pc:spChg>
        <pc:spChg chg="mod">
          <ac:chgData name="Ye, Bo /CN/EXT" userId="7b005e9d-1289-41c7-be62-a6f974f142a1" providerId="ADAL" clId="{C89CEF06-0E0E-4D97-B5BC-EED3D77AB948}" dt="2025-03-12T01:52:23.404" v="1783" actId="20577"/>
          <ac:spMkLst>
            <pc:docMk/>
            <pc:sldMk cId="2242850246" sldId="2147471664"/>
            <ac:spMk id="12" creationId="{A287FC31-75E4-3763-BABE-26C2E3DB4D9F}"/>
          </ac:spMkLst>
        </pc:spChg>
        <pc:picChg chg="add del mod">
          <ac:chgData name="Ye, Bo /CN/EXT" userId="7b005e9d-1289-41c7-be62-a6f974f142a1" providerId="ADAL" clId="{C89CEF06-0E0E-4D97-B5BC-EED3D77AB948}" dt="2025-03-26T07:35:48.977" v="1935" actId="478"/>
          <ac:picMkLst>
            <pc:docMk/>
            <pc:sldMk cId="2242850246" sldId="2147471664"/>
            <ac:picMk id="9" creationId="{B546B99E-0EC5-F10E-0148-A03A763D000B}"/>
          </ac:picMkLst>
        </pc:picChg>
      </pc:sldChg>
      <pc:sldChg chg="new del">
        <pc:chgData name="Ye, Bo /CN/EXT" userId="7b005e9d-1289-41c7-be62-a6f974f142a1" providerId="ADAL" clId="{C89CEF06-0E0E-4D97-B5BC-EED3D77AB948}" dt="2025-03-10T01:53:35.941" v="172" actId="680"/>
        <pc:sldMkLst>
          <pc:docMk/>
          <pc:sldMk cId="414902832" sldId="2147471665"/>
        </pc:sldMkLst>
      </pc:sldChg>
      <pc:sldChg chg="addSp delSp modSp add del mod modTransition delAnim">
        <pc:chgData name="Ye, Bo /CN/EXT" userId="7b005e9d-1289-41c7-be62-a6f974f142a1" providerId="ADAL" clId="{C89CEF06-0E0E-4D97-B5BC-EED3D77AB948}" dt="2025-03-26T07:48:46.278" v="1942"/>
        <pc:sldMkLst>
          <pc:docMk/>
          <pc:sldMk cId="1236089078" sldId="2147472699"/>
        </pc:sldMkLst>
        <pc:spChg chg="add del mod">
          <ac:chgData name="Ye, Bo /CN/EXT" userId="7b005e9d-1289-41c7-be62-a6f974f142a1" providerId="ADAL" clId="{C89CEF06-0E0E-4D97-B5BC-EED3D77AB948}" dt="2025-03-10T02:08:26.478" v="427" actId="478"/>
          <ac:spMkLst>
            <pc:docMk/>
            <pc:sldMk cId="1236089078" sldId="2147472699"/>
            <ac:spMk id="4" creationId="{809068DA-9E83-878A-DF28-485D92938F2A}"/>
          </ac:spMkLst>
        </pc:spChg>
        <pc:spChg chg="add mod">
          <ac:chgData name="Ye, Bo /CN/EXT" userId="7b005e9d-1289-41c7-be62-a6f974f142a1" providerId="ADAL" clId="{C89CEF06-0E0E-4D97-B5BC-EED3D77AB948}" dt="2025-03-10T02:09:11.003" v="433"/>
          <ac:spMkLst>
            <pc:docMk/>
            <pc:sldMk cId="1236089078" sldId="2147472699"/>
            <ac:spMk id="6" creationId="{F85125D0-9A12-D212-FCCA-6C67FBF7BD6E}"/>
          </ac:spMkLst>
        </pc:spChg>
        <pc:spChg chg="add mod">
          <ac:chgData name="Ye, Bo /CN/EXT" userId="7b005e9d-1289-41c7-be62-a6f974f142a1" providerId="ADAL" clId="{C89CEF06-0E0E-4D97-B5BC-EED3D77AB948}" dt="2025-03-10T02:09:11.003" v="433"/>
          <ac:spMkLst>
            <pc:docMk/>
            <pc:sldMk cId="1236089078" sldId="2147472699"/>
            <ac:spMk id="7" creationId="{5911A968-E590-7CD7-2031-B53C6C76C456}"/>
          </ac:spMkLst>
        </pc:spChg>
        <pc:spChg chg="add mod">
          <ac:chgData name="Ye, Bo /CN/EXT" userId="7b005e9d-1289-41c7-be62-a6f974f142a1" providerId="ADAL" clId="{C89CEF06-0E0E-4D97-B5BC-EED3D77AB948}" dt="2025-03-10T02:09:11.003" v="433"/>
          <ac:spMkLst>
            <pc:docMk/>
            <pc:sldMk cId="1236089078" sldId="2147472699"/>
            <ac:spMk id="8" creationId="{22AC7C29-72B0-6608-0FDF-1F62E248DADE}"/>
          </ac:spMkLst>
        </pc:spChg>
        <pc:spChg chg="add mod">
          <ac:chgData name="Ye, Bo /CN/EXT" userId="7b005e9d-1289-41c7-be62-a6f974f142a1" providerId="ADAL" clId="{C89CEF06-0E0E-4D97-B5BC-EED3D77AB948}" dt="2025-03-10T02:09:11.003" v="433"/>
          <ac:spMkLst>
            <pc:docMk/>
            <pc:sldMk cId="1236089078" sldId="2147472699"/>
            <ac:spMk id="9" creationId="{B97A5BC3-6F11-3B9C-95DA-E0CC7E6C0CF0}"/>
          </ac:spMkLst>
        </pc:spChg>
        <pc:spChg chg="del">
          <ac:chgData name="Ye, Bo /CN/EXT" userId="7b005e9d-1289-41c7-be62-a6f974f142a1" providerId="ADAL" clId="{C89CEF06-0E0E-4D97-B5BC-EED3D77AB948}" dt="2025-03-10T02:08:24.142" v="426" actId="478"/>
          <ac:spMkLst>
            <pc:docMk/>
            <pc:sldMk cId="1236089078" sldId="2147472699"/>
            <ac:spMk id="10" creationId="{BD48762F-BC53-9790-A71D-4C6915BD7009}"/>
          </ac:spMkLst>
        </pc:spChg>
        <pc:spChg chg="add mod">
          <ac:chgData name="Ye, Bo /CN/EXT" userId="7b005e9d-1289-41c7-be62-a6f974f142a1" providerId="ADAL" clId="{C89CEF06-0E0E-4D97-B5BC-EED3D77AB948}" dt="2025-03-10T02:09:11.003" v="433"/>
          <ac:spMkLst>
            <pc:docMk/>
            <pc:sldMk cId="1236089078" sldId="2147472699"/>
            <ac:spMk id="11" creationId="{CEC408DB-629F-9557-C1C7-5E554516493B}"/>
          </ac:spMkLst>
        </pc:spChg>
        <pc:spChg chg="add mod">
          <ac:chgData name="Ye, Bo /CN/EXT" userId="7b005e9d-1289-41c7-be62-a6f974f142a1" providerId="ADAL" clId="{C89CEF06-0E0E-4D97-B5BC-EED3D77AB948}" dt="2025-03-10T02:09:11.003" v="433"/>
          <ac:spMkLst>
            <pc:docMk/>
            <pc:sldMk cId="1236089078" sldId="2147472699"/>
            <ac:spMk id="12" creationId="{721065A4-D918-2420-6ABF-F7065E1FE38E}"/>
          </ac:spMkLst>
        </pc:spChg>
        <pc:spChg chg="add mod">
          <ac:chgData name="Ye, Bo /CN/EXT" userId="7b005e9d-1289-41c7-be62-a6f974f142a1" providerId="ADAL" clId="{C89CEF06-0E0E-4D97-B5BC-EED3D77AB948}" dt="2025-03-10T02:09:11.003" v="433"/>
          <ac:spMkLst>
            <pc:docMk/>
            <pc:sldMk cId="1236089078" sldId="2147472699"/>
            <ac:spMk id="13" creationId="{76B241A5-AE24-EB50-F96F-69108FA9AAC2}"/>
          </ac:spMkLst>
        </pc:spChg>
        <pc:spChg chg="add mod">
          <ac:chgData name="Ye, Bo /CN/EXT" userId="7b005e9d-1289-41c7-be62-a6f974f142a1" providerId="ADAL" clId="{C89CEF06-0E0E-4D97-B5BC-EED3D77AB948}" dt="2025-03-10T02:09:11.003" v="433"/>
          <ac:spMkLst>
            <pc:docMk/>
            <pc:sldMk cId="1236089078" sldId="2147472699"/>
            <ac:spMk id="14" creationId="{12AEF851-D336-759A-AD23-A3381B7DE85F}"/>
          </ac:spMkLst>
        </pc:spChg>
        <pc:spChg chg="add mod">
          <ac:chgData name="Ye, Bo /CN/EXT" userId="7b005e9d-1289-41c7-be62-a6f974f142a1" providerId="ADAL" clId="{C89CEF06-0E0E-4D97-B5BC-EED3D77AB948}" dt="2025-03-10T02:09:11.003" v="433"/>
          <ac:spMkLst>
            <pc:docMk/>
            <pc:sldMk cId="1236089078" sldId="2147472699"/>
            <ac:spMk id="15" creationId="{DFF0CB0D-535C-548D-9B98-587BEEA6429E}"/>
          </ac:spMkLst>
        </pc:spChg>
        <pc:spChg chg="add mod">
          <ac:chgData name="Ye, Bo /CN/EXT" userId="7b005e9d-1289-41c7-be62-a6f974f142a1" providerId="ADAL" clId="{C89CEF06-0E0E-4D97-B5BC-EED3D77AB948}" dt="2025-03-10T02:09:11.003" v="433"/>
          <ac:spMkLst>
            <pc:docMk/>
            <pc:sldMk cId="1236089078" sldId="2147472699"/>
            <ac:spMk id="16" creationId="{4576BFC0-E07E-AF42-4621-B6F3B3311299}"/>
          </ac:spMkLst>
        </pc:spChg>
        <pc:spChg chg="del">
          <ac:chgData name="Ye, Bo /CN/EXT" userId="7b005e9d-1289-41c7-be62-a6f974f142a1" providerId="ADAL" clId="{C89CEF06-0E0E-4D97-B5BC-EED3D77AB948}" dt="2025-03-10T02:08:24.142" v="426" actId="478"/>
          <ac:spMkLst>
            <pc:docMk/>
            <pc:sldMk cId="1236089078" sldId="2147472699"/>
            <ac:spMk id="17" creationId="{9425DB17-D9A6-14B1-259E-5F85A1256F4E}"/>
          </ac:spMkLst>
        </pc:spChg>
        <pc:spChg chg="mod">
          <ac:chgData name="Ye, Bo /CN/EXT" userId="7b005e9d-1289-41c7-be62-a6f974f142a1" providerId="ADAL" clId="{C89CEF06-0E0E-4D97-B5BC-EED3D77AB948}" dt="2025-03-10T02:08:14.759" v="425" actId="114"/>
          <ac:spMkLst>
            <pc:docMk/>
            <pc:sldMk cId="1236089078" sldId="2147472699"/>
            <ac:spMk id="19" creationId="{26319EFB-0A78-7264-D907-9C955FB7EBDF}"/>
          </ac:spMkLst>
        </pc:spChg>
        <pc:spChg chg="del">
          <ac:chgData name="Ye, Bo /CN/EXT" userId="7b005e9d-1289-41c7-be62-a6f974f142a1" providerId="ADAL" clId="{C89CEF06-0E0E-4D97-B5BC-EED3D77AB948}" dt="2025-03-10T02:08:24.142" v="426" actId="478"/>
          <ac:spMkLst>
            <pc:docMk/>
            <pc:sldMk cId="1236089078" sldId="2147472699"/>
            <ac:spMk id="20" creationId="{F99C72CC-FC4B-3E17-2687-B6956D5DD109}"/>
          </ac:spMkLst>
        </pc:spChg>
        <pc:spChg chg="add mod">
          <ac:chgData name="Ye, Bo /CN/EXT" userId="7b005e9d-1289-41c7-be62-a6f974f142a1" providerId="ADAL" clId="{C89CEF06-0E0E-4D97-B5BC-EED3D77AB948}" dt="2025-03-10T02:09:11.003" v="433"/>
          <ac:spMkLst>
            <pc:docMk/>
            <pc:sldMk cId="1236089078" sldId="2147472699"/>
            <ac:spMk id="21" creationId="{255C4CAB-E01C-DAD9-9045-9B75CDC1E370}"/>
          </ac:spMkLst>
        </pc:spChg>
        <pc:spChg chg="add mod">
          <ac:chgData name="Ye, Bo /CN/EXT" userId="7b005e9d-1289-41c7-be62-a6f974f142a1" providerId="ADAL" clId="{C89CEF06-0E0E-4D97-B5BC-EED3D77AB948}" dt="2025-03-10T02:09:11.003" v="433"/>
          <ac:spMkLst>
            <pc:docMk/>
            <pc:sldMk cId="1236089078" sldId="2147472699"/>
            <ac:spMk id="23" creationId="{6E4296BE-B294-103A-640E-1EAB0E2131D7}"/>
          </ac:spMkLst>
        </pc:spChg>
        <pc:spChg chg="add mod">
          <ac:chgData name="Ye, Bo /CN/EXT" userId="7b005e9d-1289-41c7-be62-a6f974f142a1" providerId="ADAL" clId="{C89CEF06-0E0E-4D97-B5BC-EED3D77AB948}" dt="2025-03-10T02:09:11.003" v="433"/>
          <ac:spMkLst>
            <pc:docMk/>
            <pc:sldMk cId="1236089078" sldId="2147472699"/>
            <ac:spMk id="24" creationId="{C9679C61-40CC-DE0B-B1D3-C725FA0A97EE}"/>
          </ac:spMkLst>
        </pc:spChg>
        <pc:spChg chg="add mod">
          <ac:chgData name="Ye, Bo /CN/EXT" userId="7b005e9d-1289-41c7-be62-a6f974f142a1" providerId="ADAL" clId="{C89CEF06-0E0E-4D97-B5BC-EED3D77AB948}" dt="2025-03-10T02:09:11.003" v="433"/>
          <ac:spMkLst>
            <pc:docMk/>
            <pc:sldMk cId="1236089078" sldId="2147472699"/>
            <ac:spMk id="26" creationId="{C5DB2BEB-FDD1-4F8E-B07E-94E81B91779D}"/>
          </ac:spMkLst>
        </pc:spChg>
        <pc:spChg chg="add mod">
          <ac:chgData name="Ye, Bo /CN/EXT" userId="7b005e9d-1289-41c7-be62-a6f974f142a1" providerId="ADAL" clId="{C89CEF06-0E0E-4D97-B5BC-EED3D77AB948}" dt="2025-03-10T02:09:11.003" v="433"/>
          <ac:spMkLst>
            <pc:docMk/>
            <pc:sldMk cId="1236089078" sldId="2147472699"/>
            <ac:spMk id="27" creationId="{3C6B8119-8113-7C9E-38FE-257239D8353D}"/>
          </ac:spMkLst>
        </pc:spChg>
        <pc:spChg chg="add mod">
          <ac:chgData name="Ye, Bo /CN/EXT" userId="7b005e9d-1289-41c7-be62-a6f974f142a1" providerId="ADAL" clId="{C89CEF06-0E0E-4D97-B5BC-EED3D77AB948}" dt="2025-03-10T02:09:11.003" v="433"/>
          <ac:spMkLst>
            <pc:docMk/>
            <pc:sldMk cId="1236089078" sldId="2147472699"/>
            <ac:spMk id="28" creationId="{0804F0BF-DCF3-C464-EAE3-57B4B69F8067}"/>
          </ac:spMkLst>
        </pc:spChg>
        <pc:spChg chg="add mod">
          <ac:chgData name="Ye, Bo /CN/EXT" userId="7b005e9d-1289-41c7-be62-a6f974f142a1" providerId="ADAL" clId="{C89CEF06-0E0E-4D97-B5BC-EED3D77AB948}" dt="2025-03-10T02:09:11.003" v="433"/>
          <ac:spMkLst>
            <pc:docMk/>
            <pc:sldMk cId="1236089078" sldId="2147472699"/>
            <ac:spMk id="29" creationId="{1E356152-D065-435B-BB76-7A9FC10F532B}"/>
          </ac:spMkLst>
        </pc:spChg>
        <pc:spChg chg="add mod">
          <ac:chgData name="Ye, Bo /CN/EXT" userId="7b005e9d-1289-41c7-be62-a6f974f142a1" providerId="ADAL" clId="{C89CEF06-0E0E-4D97-B5BC-EED3D77AB948}" dt="2025-03-10T02:55:25.990" v="945" actId="404"/>
          <ac:spMkLst>
            <pc:docMk/>
            <pc:sldMk cId="1236089078" sldId="2147472699"/>
            <ac:spMk id="31" creationId="{AB53B4DA-A2FE-996E-2D5D-719ED69B944E}"/>
          </ac:spMkLst>
        </pc:spChg>
        <pc:spChg chg="add del mod">
          <ac:chgData name="Ye, Bo /CN/EXT" userId="7b005e9d-1289-41c7-be62-a6f974f142a1" providerId="ADAL" clId="{C89CEF06-0E0E-4D97-B5BC-EED3D77AB948}" dt="2025-03-10T02:10:59.824" v="436" actId="478"/>
          <ac:spMkLst>
            <pc:docMk/>
            <pc:sldMk cId="1236089078" sldId="2147472699"/>
            <ac:spMk id="32" creationId="{9599EC54-0E2F-B246-15F7-7DF50DB2C1F6}"/>
          </ac:spMkLst>
        </pc:spChg>
        <pc:spChg chg="add del mod">
          <ac:chgData name="Ye, Bo /CN/EXT" userId="7b005e9d-1289-41c7-be62-a6f974f142a1" providerId="ADAL" clId="{C89CEF06-0E0E-4D97-B5BC-EED3D77AB948}" dt="2025-03-10T02:10:59.824" v="436" actId="478"/>
          <ac:spMkLst>
            <pc:docMk/>
            <pc:sldMk cId="1236089078" sldId="2147472699"/>
            <ac:spMk id="33" creationId="{53D293C8-78D1-1ACB-53A4-8BE74548B218}"/>
          </ac:spMkLst>
        </pc:spChg>
        <pc:spChg chg="add del mod">
          <ac:chgData name="Ye, Bo /CN/EXT" userId="7b005e9d-1289-41c7-be62-a6f974f142a1" providerId="ADAL" clId="{C89CEF06-0E0E-4D97-B5BC-EED3D77AB948}" dt="2025-03-10T02:10:59.824" v="436" actId="478"/>
          <ac:spMkLst>
            <pc:docMk/>
            <pc:sldMk cId="1236089078" sldId="2147472699"/>
            <ac:spMk id="34" creationId="{88C2A55A-2042-6FEC-A8B2-2CDF20777F0B}"/>
          </ac:spMkLst>
        </pc:spChg>
        <pc:spChg chg="add del mod">
          <ac:chgData name="Ye, Bo /CN/EXT" userId="7b005e9d-1289-41c7-be62-a6f974f142a1" providerId="ADAL" clId="{C89CEF06-0E0E-4D97-B5BC-EED3D77AB948}" dt="2025-03-10T02:10:59.824" v="436" actId="478"/>
          <ac:spMkLst>
            <pc:docMk/>
            <pc:sldMk cId="1236089078" sldId="2147472699"/>
            <ac:spMk id="35" creationId="{D1BD20C2-6720-5A1B-BAD6-53AAB76B1277}"/>
          </ac:spMkLst>
        </pc:spChg>
        <pc:spChg chg="add del mod">
          <ac:chgData name="Ye, Bo /CN/EXT" userId="7b005e9d-1289-41c7-be62-a6f974f142a1" providerId="ADAL" clId="{C89CEF06-0E0E-4D97-B5BC-EED3D77AB948}" dt="2025-03-10T02:10:59.824" v="436" actId="478"/>
          <ac:spMkLst>
            <pc:docMk/>
            <pc:sldMk cId="1236089078" sldId="2147472699"/>
            <ac:spMk id="36" creationId="{DB1F0BE3-9AFC-D1C8-BF46-9EDD9FA09380}"/>
          </ac:spMkLst>
        </pc:spChg>
        <pc:spChg chg="add del mod">
          <ac:chgData name="Ye, Bo /CN/EXT" userId="7b005e9d-1289-41c7-be62-a6f974f142a1" providerId="ADAL" clId="{C89CEF06-0E0E-4D97-B5BC-EED3D77AB948}" dt="2025-03-10T02:11:16.286" v="450" actId="478"/>
          <ac:spMkLst>
            <pc:docMk/>
            <pc:sldMk cId="1236089078" sldId="2147472699"/>
            <ac:spMk id="37" creationId="{3CE2ED34-6E08-7AD0-5194-F88D0BB37B2C}"/>
          </ac:spMkLst>
        </pc:spChg>
        <pc:spChg chg="add mod">
          <ac:chgData name="Ye, Bo /CN/EXT" userId="7b005e9d-1289-41c7-be62-a6f974f142a1" providerId="ADAL" clId="{C89CEF06-0E0E-4D97-B5BC-EED3D77AB948}" dt="2025-03-10T02:55:25.990" v="945" actId="404"/>
          <ac:spMkLst>
            <pc:docMk/>
            <pc:sldMk cId="1236089078" sldId="2147472699"/>
            <ac:spMk id="38" creationId="{70F4C1FF-88CA-04A4-4539-1DB75E1C0499}"/>
          </ac:spMkLst>
        </pc:spChg>
        <pc:spChg chg="add del mod">
          <ac:chgData name="Ye, Bo /CN/EXT" userId="7b005e9d-1289-41c7-be62-a6f974f142a1" providerId="ADAL" clId="{C89CEF06-0E0E-4D97-B5BC-EED3D77AB948}" dt="2025-03-10T02:11:26.312" v="456" actId="478"/>
          <ac:spMkLst>
            <pc:docMk/>
            <pc:sldMk cId="1236089078" sldId="2147472699"/>
            <ac:spMk id="39" creationId="{92BBD5DB-6229-FDAA-21D6-84C469C48C37}"/>
          </ac:spMkLst>
        </pc:spChg>
        <pc:spChg chg="add mod">
          <ac:chgData name="Ye, Bo /CN/EXT" userId="7b005e9d-1289-41c7-be62-a6f974f142a1" providerId="ADAL" clId="{C89CEF06-0E0E-4D97-B5BC-EED3D77AB948}" dt="2025-03-10T02:55:25.990" v="945" actId="404"/>
          <ac:spMkLst>
            <pc:docMk/>
            <pc:sldMk cId="1236089078" sldId="2147472699"/>
            <ac:spMk id="40" creationId="{7CB5898C-4B8C-EF7C-5CBA-9A0C097FCD32}"/>
          </ac:spMkLst>
        </pc:spChg>
        <pc:spChg chg="add del mod">
          <ac:chgData name="Ye, Bo /CN/EXT" userId="7b005e9d-1289-41c7-be62-a6f974f142a1" providerId="ADAL" clId="{C89CEF06-0E0E-4D97-B5BC-EED3D77AB948}" dt="2025-03-10T02:11:31.570" v="460" actId="478"/>
          <ac:spMkLst>
            <pc:docMk/>
            <pc:sldMk cId="1236089078" sldId="2147472699"/>
            <ac:spMk id="41" creationId="{7DA6B3B8-1115-EB77-EE4A-781650DFFA52}"/>
          </ac:spMkLst>
        </pc:spChg>
        <pc:spChg chg="add mod">
          <ac:chgData name="Ye, Bo /CN/EXT" userId="7b005e9d-1289-41c7-be62-a6f974f142a1" providerId="ADAL" clId="{C89CEF06-0E0E-4D97-B5BC-EED3D77AB948}" dt="2025-03-10T02:55:25.990" v="945" actId="404"/>
          <ac:spMkLst>
            <pc:docMk/>
            <pc:sldMk cId="1236089078" sldId="2147472699"/>
            <ac:spMk id="42" creationId="{32F88700-0DAC-A195-93B3-8AF57C6B64EA}"/>
          </ac:spMkLst>
        </pc:spChg>
        <pc:spChg chg="add del mod">
          <ac:chgData name="Ye, Bo /CN/EXT" userId="7b005e9d-1289-41c7-be62-a6f974f142a1" providerId="ADAL" clId="{C89CEF06-0E0E-4D97-B5BC-EED3D77AB948}" dt="2025-03-10T02:11:36.120" v="463" actId="478"/>
          <ac:spMkLst>
            <pc:docMk/>
            <pc:sldMk cId="1236089078" sldId="2147472699"/>
            <ac:spMk id="43" creationId="{18B5A9AE-0547-047E-FDEA-0B93806B3202}"/>
          </ac:spMkLst>
        </pc:spChg>
        <pc:spChg chg="add mod">
          <ac:chgData name="Ye, Bo /CN/EXT" userId="7b005e9d-1289-41c7-be62-a6f974f142a1" providerId="ADAL" clId="{C89CEF06-0E0E-4D97-B5BC-EED3D77AB948}" dt="2025-03-10T02:55:25.990" v="945" actId="404"/>
          <ac:spMkLst>
            <pc:docMk/>
            <pc:sldMk cId="1236089078" sldId="2147472699"/>
            <ac:spMk id="44" creationId="{B52E3FB3-4148-09F5-AE7B-1160E55E1A68}"/>
          </ac:spMkLst>
        </pc:spChg>
        <pc:spChg chg="add del mod">
          <ac:chgData name="Ye, Bo /CN/EXT" userId="7b005e9d-1289-41c7-be62-a6f974f142a1" providerId="ADAL" clId="{C89CEF06-0E0E-4D97-B5BC-EED3D77AB948}" dt="2025-03-10T02:11:40.057" v="466" actId="478"/>
          <ac:spMkLst>
            <pc:docMk/>
            <pc:sldMk cId="1236089078" sldId="2147472699"/>
            <ac:spMk id="45" creationId="{65754A94-F260-1CB7-F369-8022B1344ED1}"/>
          </ac:spMkLst>
        </pc:spChg>
        <pc:spChg chg="add mod">
          <ac:chgData name="Ye, Bo /CN/EXT" userId="7b005e9d-1289-41c7-be62-a6f974f142a1" providerId="ADAL" clId="{C89CEF06-0E0E-4D97-B5BC-EED3D77AB948}" dt="2025-03-10T02:55:25.990" v="945" actId="404"/>
          <ac:spMkLst>
            <pc:docMk/>
            <pc:sldMk cId="1236089078" sldId="2147472699"/>
            <ac:spMk id="46" creationId="{1FE04B1D-F0D9-C6B6-B6B5-68ACFDC90952}"/>
          </ac:spMkLst>
        </pc:spChg>
        <pc:spChg chg="add mod">
          <ac:chgData name="Ye, Bo /CN/EXT" userId="7b005e9d-1289-41c7-be62-a6f974f142a1" providerId="ADAL" clId="{C89CEF06-0E0E-4D97-B5BC-EED3D77AB948}" dt="2025-03-10T02:55:25.990" v="945" actId="404"/>
          <ac:spMkLst>
            <pc:docMk/>
            <pc:sldMk cId="1236089078" sldId="2147472699"/>
            <ac:spMk id="48" creationId="{71713920-E3B4-3EDC-FC2D-00B45C754352}"/>
          </ac:spMkLst>
        </pc:spChg>
        <pc:spChg chg="add mod">
          <ac:chgData name="Ye, Bo /CN/EXT" userId="7b005e9d-1289-41c7-be62-a6f974f142a1" providerId="ADAL" clId="{C89CEF06-0E0E-4D97-B5BC-EED3D77AB948}" dt="2025-03-10T02:55:25.990" v="945" actId="404"/>
          <ac:spMkLst>
            <pc:docMk/>
            <pc:sldMk cId="1236089078" sldId="2147472699"/>
            <ac:spMk id="49" creationId="{89668574-1C3C-4161-4EEE-7E04EB88650D}"/>
          </ac:spMkLst>
        </pc:spChg>
        <pc:spChg chg="add mod">
          <ac:chgData name="Ye, Bo /CN/EXT" userId="7b005e9d-1289-41c7-be62-a6f974f142a1" providerId="ADAL" clId="{C89CEF06-0E0E-4D97-B5BC-EED3D77AB948}" dt="2025-03-10T02:55:25.990" v="945" actId="404"/>
          <ac:spMkLst>
            <pc:docMk/>
            <pc:sldMk cId="1236089078" sldId="2147472699"/>
            <ac:spMk id="50" creationId="{78DE926D-E368-28DB-A61D-FB7DDFA3ADC3}"/>
          </ac:spMkLst>
        </pc:spChg>
        <pc:spChg chg="add mod">
          <ac:chgData name="Ye, Bo /CN/EXT" userId="7b005e9d-1289-41c7-be62-a6f974f142a1" providerId="ADAL" clId="{C89CEF06-0E0E-4D97-B5BC-EED3D77AB948}" dt="2025-03-10T02:55:25.990" v="945" actId="404"/>
          <ac:spMkLst>
            <pc:docMk/>
            <pc:sldMk cId="1236089078" sldId="2147472699"/>
            <ac:spMk id="51" creationId="{9CBBBB01-0053-3458-5949-1D60419B53A5}"/>
          </ac:spMkLst>
        </pc:spChg>
        <pc:spChg chg="add mod">
          <ac:chgData name="Ye, Bo /CN/EXT" userId="7b005e9d-1289-41c7-be62-a6f974f142a1" providerId="ADAL" clId="{C89CEF06-0E0E-4D97-B5BC-EED3D77AB948}" dt="2025-03-10T02:56:20.283" v="949" actId="948"/>
          <ac:spMkLst>
            <pc:docMk/>
            <pc:sldMk cId="1236089078" sldId="2147472699"/>
            <ac:spMk id="52" creationId="{876A509B-17ED-CBC2-EE57-1B7D098F4218}"/>
          </ac:spMkLst>
        </pc:spChg>
        <pc:picChg chg="add del mod">
          <ac:chgData name="Ye, Bo /CN/EXT" userId="7b005e9d-1289-41c7-be62-a6f974f142a1" providerId="ADAL" clId="{C89CEF06-0E0E-4D97-B5BC-EED3D77AB948}" dt="2025-03-26T07:35:53.655" v="1937" actId="478"/>
          <ac:picMkLst>
            <pc:docMk/>
            <pc:sldMk cId="1236089078" sldId="2147472699"/>
            <ac:picMk id="4" creationId="{7E318695-AA8D-120C-D8D3-61462F011E55}"/>
          </ac:picMkLst>
        </pc:picChg>
        <pc:picChg chg="del">
          <ac:chgData name="Ye, Bo /CN/EXT" userId="7b005e9d-1289-41c7-be62-a6f974f142a1" providerId="ADAL" clId="{C89CEF06-0E0E-4D97-B5BC-EED3D77AB948}" dt="2025-03-10T02:08:24.142" v="426" actId="478"/>
          <ac:picMkLst>
            <pc:docMk/>
            <pc:sldMk cId="1236089078" sldId="2147472699"/>
            <ac:picMk id="18" creationId="{874E2F5B-1F8E-0574-9D1F-31A624507ABD}"/>
          </ac:picMkLst>
        </pc:picChg>
        <pc:picChg chg="del">
          <ac:chgData name="Ye, Bo /CN/EXT" userId="7b005e9d-1289-41c7-be62-a6f974f142a1" providerId="ADAL" clId="{C89CEF06-0E0E-4D97-B5BC-EED3D77AB948}" dt="2025-03-10T02:08:24.142" v="426" actId="478"/>
          <ac:picMkLst>
            <pc:docMk/>
            <pc:sldMk cId="1236089078" sldId="2147472699"/>
            <ac:picMk id="22" creationId="{87C28DEF-4BB1-4B2A-C34B-3F497226814A}"/>
          </ac:picMkLst>
        </pc:picChg>
        <pc:picChg chg="del">
          <ac:chgData name="Ye, Bo /CN/EXT" userId="7b005e9d-1289-41c7-be62-a6f974f142a1" providerId="ADAL" clId="{C89CEF06-0E0E-4D97-B5BC-EED3D77AB948}" dt="2025-03-10T02:08:24.142" v="426" actId="478"/>
          <ac:picMkLst>
            <pc:docMk/>
            <pc:sldMk cId="1236089078" sldId="2147472699"/>
            <ac:picMk id="25" creationId="{0FDA73A9-FE7A-FF3D-5EE7-8775F5205DEB}"/>
          </ac:picMkLst>
        </pc:picChg>
        <pc:cxnChg chg="add mod">
          <ac:chgData name="Ye, Bo /CN/EXT" userId="7b005e9d-1289-41c7-be62-a6f974f142a1" providerId="ADAL" clId="{C89CEF06-0E0E-4D97-B5BC-EED3D77AB948}" dt="2025-03-10T02:09:10.449" v="431" actId="1076"/>
          <ac:cxnSpMkLst>
            <pc:docMk/>
            <pc:sldMk cId="1236089078" sldId="2147472699"/>
            <ac:cxnSpMk id="5" creationId="{C88A8693-C231-2E49-D503-4F93C3B9D33A}"/>
          </ac:cxnSpMkLst>
        </pc:cxnChg>
        <pc:cxnChg chg="add del mod">
          <ac:chgData name="Ye, Bo /CN/EXT" userId="7b005e9d-1289-41c7-be62-a6f974f142a1" providerId="ADAL" clId="{C89CEF06-0E0E-4D97-B5BC-EED3D77AB948}" dt="2025-03-10T02:32:20.757" v="610" actId="478"/>
          <ac:cxnSpMkLst>
            <pc:docMk/>
            <pc:sldMk cId="1236089078" sldId="2147472699"/>
            <ac:cxnSpMk id="30" creationId="{B7277A96-901A-320E-51C7-2BB9FE5FBCC1}"/>
          </ac:cxnSpMkLst>
        </pc:cxnChg>
      </pc:sldChg>
      <pc:sldChg chg="addSp delSp add del mod ord modTransition">
        <pc:chgData name="Ye, Bo /CN/EXT" userId="7b005e9d-1289-41c7-be62-a6f974f142a1" providerId="ADAL" clId="{C89CEF06-0E0E-4D97-B5BC-EED3D77AB948}" dt="2025-03-26T12:08:32.002" v="1950"/>
        <pc:sldMkLst>
          <pc:docMk/>
          <pc:sldMk cId="490083439" sldId="2147472700"/>
        </pc:sldMkLst>
        <pc:picChg chg="add">
          <ac:chgData name="Ye, Bo /CN/EXT" userId="7b005e9d-1289-41c7-be62-a6f974f142a1" providerId="ADAL" clId="{C89CEF06-0E0E-4D97-B5BC-EED3D77AB948}" dt="2025-03-21T12:52:25.910" v="1910" actId="22"/>
          <ac:picMkLst>
            <pc:docMk/>
            <pc:sldMk cId="490083439" sldId="2147472700"/>
            <ac:picMk id="3" creationId="{1FC5FF2F-6540-D95D-0EB0-8A7A78132BB1}"/>
          </ac:picMkLst>
        </pc:picChg>
        <pc:picChg chg="del">
          <ac:chgData name="Ye, Bo /CN/EXT" userId="7b005e9d-1289-41c7-be62-a6f974f142a1" providerId="ADAL" clId="{C89CEF06-0E0E-4D97-B5BC-EED3D77AB948}" dt="2025-03-21T12:52:25.386" v="1909" actId="478"/>
          <ac:picMkLst>
            <pc:docMk/>
            <pc:sldMk cId="490083439" sldId="2147472700"/>
            <ac:picMk id="4" creationId="{05862A97-E987-1981-F771-B65398265326}"/>
          </ac:picMkLst>
        </pc:picChg>
      </pc:sldChg>
      <pc:sldChg chg="addSp delSp modSp add del mod modTransition delAnim modAnim">
        <pc:chgData name="Ye, Bo /CN/EXT" userId="7b005e9d-1289-41c7-be62-a6f974f142a1" providerId="ADAL" clId="{C89CEF06-0E0E-4D97-B5BC-EED3D77AB948}" dt="2025-03-31T05:14:51.718" v="1960" actId="47"/>
        <pc:sldMkLst>
          <pc:docMk/>
          <pc:sldMk cId="3261158238" sldId="2147472701"/>
        </pc:sldMkLst>
        <pc:picChg chg="add mod">
          <ac:chgData name="Ye, Bo /CN/EXT" userId="7b005e9d-1289-41c7-be62-a6f974f142a1" providerId="ADAL" clId="{C89CEF06-0E0E-4D97-B5BC-EED3D77AB948}" dt="2025-03-31T05:13:59.310" v="1959" actId="1076"/>
          <ac:picMkLst>
            <pc:docMk/>
            <pc:sldMk cId="3261158238" sldId="2147472701"/>
            <ac:picMk id="2" creationId="{98B67684-E984-ACD6-2753-2F69BB519E56}"/>
          </ac:picMkLst>
        </pc:picChg>
        <pc:picChg chg="add del mod">
          <ac:chgData name="Ye, Bo /CN/EXT" userId="7b005e9d-1289-41c7-be62-a6f974f142a1" providerId="ADAL" clId="{C89CEF06-0E0E-4D97-B5BC-EED3D77AB948}" dt="2025-03-26T06:21:18.493" v="1926" actId="478"/>
          <ac:picMkLst>
            <pc:docMk/>
            <pc:sldMk cId="3261158238" sldId="2147472701"/>
            <ac:picMk id="2" creationId="{9D110DB5-62C0-D3D6-62E0-9BFD9C305E0A}"/>
          </ac:picMkLst>
        </pc:picChg>
        <pc:picChg chg="add del mod">
          <ac:chgData name="Ye, Bo /CN/EXT" userId="7b005e9d-1289-41c7-be62-a6f974f142a1" providerId="ADAL" clId="{C89CEF06-0E0E-4D97-B5BC-EED3D77AB948}" dt="2025-03-31T05:13:47.913" v="1957" actId="478"/>
          <ac:picMkLst>
            <pc:docMk/>
            <pc:sldMk cId="3261158238" sldId="2147472701"/>
            <ac:picMk id="3" creationId="{A1A81895-308F-415A-E493-2B6686B5F837}"/>
          </ac:picMkLst>
        </pc:picChg>
        <pc:picChg chg="del">
          <ac:chgData name="Ye, Bo /CN/EXT" userId="7b005e9d-1289-41c7-be62-a6f974f142a1" providerId="ADAL" clId="{C89CEF06-0E0E-4D97-B5BC-EED3D77AB948}" dt="2025-03-21T14:54:07.284" v="1920" actId="478"/>
          <ac:picMkLst>
            <pc:docMk/>
            <pc:sldMk cId="3261158238" sldId="2147472701"/>
            <ac:picMk id="3" creationId="{F2C3DA68-A6F2-ECFA-0CB2-54728DEBAC60}"/>
          </ac:picMkLst>
        </pc:picChg>
      </pc:sldChg>
      <pc:sldMasterChg chg="delSp mod modSldLayout">
        <pc:chgData name="Ye, Bo /CN/EXT" userId="7b005e9d-1289-41c7-be62-a6f974f142a1" providerId="ADAL" clId="{C89CEF06-0E0E-4D97-B5BC-EED3D77AB948}" dt="2025-03-10T01:31:03.446" v="52" actId="478"/>
        <pc:sldMasterMkLst>
          <pc:docMk/>
          <pc:sldMasterMk cId="2332367059" sldId="2147483664"/>
        </pc:sldMasterMkLst>
        <pc:spChg chg="del">
          <ac:chgData name="Ye, Bo /CN/EXT" userId="7b005e9d-1289-41c7-be62-a6f974f142a1" providerId="ADAL" clId="{C89CEF06-0E0E-4D97-B5BC-EED3D77AB948}" dt="2025-03-10T01:25:49.999" v="3" actId="478"/>
          <ac:spMkLst>
            <pc:docMk/>
            <pc:sldMasterMk cId="2332367059" sldId="2147483664"/>
            <ac:spMk id="5" creationId="{00000000-0000-0000-0000-000000000000}"/>
          </ac:spMkLst>
        </pc:spChg>
        <pc:sldLayoutChg chg="delSp mod">
          <pc:chgData name="Ye, Bo /CN/EXT" userId="7b005e9d-1289-41c7-be62-a6f974f142a1" providerId="ADAL" clId="{C89CEF06-0E0E-4D97-B5BC-EED3D77AB948}" dt="2025-03-10T01:26:20.643" v="5" actId="478"/>
          <pc:sldLayoutMkLst>
            <pc:docMk/>
            <pc:sldMasterMk cId="2332367059" sldId="2147483664"/>
            <pc:sldLayoutMk cId="1174309560" sldId="2147483665"/>
          </pc:sldLayoutMkLst>
          <pc:picChg chg="del">
            <ac:chgData name="Ye, Bo /CN/EXT" userId="7b005e9d-1289-41c7-be62-a6f974f142a1" providerId="ADAL" clId="{C89CEF06-0E0E-4D97-B5BC-EED3D77AB948}" dt="2025-03-10T01:26:19.857" v="4" actId="478"/>
            <ac:picMkLst>
              <pc:docMk/>
              <pc:sldMasterMk cId="2332367059" sldId="2147483664"/>
              <pc:sldLayoutMk cId="1174309560" sldId="2147483665"/>
              <ac:picMk id="3" creationId="{99F3BC5C-A5ED-4C17-8EBD-4ED0B7D92201}"/>
            </ac:picMkLst>
          </pc:picChg>
          <pc:picChg chg="del">
            <ac:chgData name="Ye, Bo /CN/EXT" userId="7b005e9d-1289-41c7-be62-a6f974f142a1" providerId="ADAL" clId="{C89CEF06-0E0E-4D97-B5BC-EED3D77AB948}" dt="2025-03-10T01:26:20.643" v="5" actId="478"/>
            <ac:picMkLst>
              <pc:docMk/>
              <pc:sldMasterMk cId="2332367059" sldId="2147483664"/>
              <pc:sldLayoutMk cId="1174309560" sldId="2147483665"/>
              <ac:picMk id="7" creationId="{70B97E8B-B543-51A0-EFE6-C7AE443021C2}"/>
            </ac:picMkLst>
          </pc:picChg>
        </pc:sldLayoutChg>
        <pc:sldLayoutChg chg="delSp mod">
          <pc:chgData name="Ye, Bo /CN/EXT" userId="7b005e9d-1289-41c7-be62-a6f974f142a1" providerId="ADAL" clId="{C89CEF06-0E0E-4D97-B5BC-EED3D77AB948}" dt="2025-03-10T01:30:34.797" v="41" actId="478"/>
          <pc:sldLayoutMkLst>
            <pc:docMk/>
            <pc:sldMasterMk cId="2332367059" sldId="2147483664"/>
            <pc:sldLayoutMk cId="1950589494" sldId="2147483667"/>
          </pc:sldLayoutMkLst>
          <pc:spChg chg="del">
            <ac:chgData name="Ye, Bo /CN/EXT" userId="7b005e9d-1289-41c7-be62-a6f974f142a1" providerId="ADAL" clId="{C89CEF06-0E0E-4D97-B5BC-EED3D77AB948}" dt="2025-03-10T01:30:34.797" v="41" actId="478"/>
            <ac:spMkLst>
              <pc:docMk/>
              <pc:sldMasterMk cId="2332367059" sldId="2147483664"/>
              <pc:sldLayoutMk cId="1950589494" sldId="2147483667"/>
              <ac:spMk id="7" creationId="{208746F7-3CD2-431F-B427-E3AA9BF36F6B}"/>
            </ac:spMkLst>
          </pc:spChg>
          <pc:picChg chg="del">
            <ac:chgData name="Ye, Bo /CN/EXT" userId="7b005e9d-1289-41c7-be62-a6f974f142a1" providerId="ADAL" clId="{C89CEF06-0E0E-4D97-B5BC-EED3D77AB948}" dt="2025-03-10T01:26:41.024" v="13" actId="478"/>
            <ac:picMkLst>
              <pc:docMk/>
              <pc:sldMasterMk cId="2332367059" sldId="2147483664"/>
              <pc:sldLayoutMk cId="1950589494" sldId="2147483667"/>
              <ac:picMk id="3" creationId="{CBD82FD0-C537-EDF6-0A15-104C9FF55A04}"/>
            </ac:picMkLst>
          </pc:picChg>
          <pc:picChg chg="del">
            <ac:chgData name="Ye, Bo /CN/EXT" userId="7b005e9d-1289-41c7-be62-a6f974f142a1" providerId="ADAL" clId="{C89CEF06-0E0E-4D97-B5BC-EED3D77AB948}" dt="2025-03-10T01:26:41.545" v="14" actId="478"/>
            <ac:picMkLst>
              <pc:docMk/>
              <pc:sldMasterMk cId="2332367059" sldId="2147483664"/>
              <pc:sldLayoutMk cId="1950589494" sldId="2147483667"/>
              <ac:picMk id="4" creationId="{109A7623-2AFD-AFD0-C7C6-EB8385AA9C8C}"/>
            </ac:picMkLst>
          </pc:picChg>
        </pc:sldLayoutChg>
        <pc:sldLayoutChg chg="delSp mod">
          <pc:chgData name="Ye, Bo /CN/EXT" userId="7b005e9d-1289-41c7-be62-a6f974f142a1" providerId="ADAL" clId="{C89CEF06-0E0E-4D97-B5BC-EED3D77AB948}" dt="2025-03-10T01:31:03.446" v="52" actId="478"/>
          <pc:sldLayoutMkLst>
            <pc:docMk/>
            <pc:sldMasterMk cId="2332367059" sldId="2147483664"/>
            <pc:sldLayoutMk cId="311302422" sldId="2147483671"/>
          </pc:sldLayoutMkLst>
          <pc:spChg chg="del">
            <ac:chgData name="Ye, Bo /CN/EXT" userId="7b005e9d-1289-41c7-be62-a6f974f142a1" providerId="ADAL" clId="{C89CEF06-0E0E-4D97-B5BC-EED3D77AB948}" dt="2025-03-10T01:31:03.446" v="52" actId="478"/>
            <ac:spMkLst>
              <pc:docMk/>
              <pc:sldMasterMk cId="2332367059" sldId="2147483664"/>
              <pc:sldLayoutMk cId="311302422" sldId="2147483671"/>
              <ac:spMk id="2" creationId="{1A33B15A-0142-DD30-292A-B1789DE826D5}"/>
            </ac:spMkLst>
          </pc:spChg>
          <pc:picChg chg="del">
            <ac:chgData name="Ye, Bo /CN/EXT" userId="7b005e9d-1289-41c7-be62-a6f974f142a1" providerId="ADAL" clId="{C89CEF06-0E0E-4D97-B5BC-EED3D77AB948}" dt="2025-03-10T01:27:27.176" v="36" actId="478"/>
            <ac:picMkLst>
              <pc:docMk/>
              <pc:sldMasterMk cId="2332367059" sldId="2147483664"/>
              <pc:sldLayoutMk cId="311302422" sldId="2147483671"/>
              <ac:picMk id="8" creationId="{DF18114A-1AAA-89B7-A760-5028EB4A99BE}"/>
            </ac:picMkLst>
          </pc:picChg>
          <pc:picChg chg="del">
            <ac:chgData name="Ye, Bo /CN/EXT" userId="7b005e9d-1289-41c7-be62-a6f974f142a1" providerId="ADAL" clId="{C89CEF06-0E0E-4D97-B5BC-EED3D77AB948}" dt="2025-03-10T01:27:27.749" v="37" actId="478"/>
            <ac:picMkLst>
              <pc:docMk/>
              <pc:sldMasterMk cId="2332367059" sldId="2147483664"/>
              <pc:sldLayoutMk cId="311302422" sldId="2147483671"/>
              <ac:picMk id="9" creationId="{C374BCD6-F7B3-BCB9-16D5-9DD61EDBFA84}"/>
            </ac:picMkLst>
          </pc:picChg>
        </pc:sldLayoutChg>
        <pc:sldLayoutChg chg="delSp mod">
          <pc:chgData name="Ye, Bo /CN/EXT" userId="7b005e9d-1289-41c7-be62-a6f974f142a1" providerId="ADAL" clId="{C89CEF06-0E0E-4D97-B5BC-EED3D77AB948}" dt="2025-03-10T01:27:23.860" v="35" actId="478"/>
          <pc:sldLayoutMkLst>
            <pc:docMk/>
            <pc:sldMasterMk cId="2332367059" sldId="2147483664"/>
            <pc:sldLayoutMk cId="3713618034" sldId="2147483683"/>
          </pc:sldLayoutMkLst>
          <pc:picChg chg="del">
            <ac:chgData name="Ye, Bo /CN/EXT" userId="7b005e9d-1289-41c7-be62-a6f974f142a1" providerId="ADAL" clId="{C89CEF06-0E0E-4D97-B5BC-EED3D77AB948}" dt="2025-03-10T01:27:23.184" v="34" actId="478"/>
            <ac:picMkLst>
              <pc:docMk/>
              <pc:sldMasterMk cId="2332367059" sldId="2147483664"/>
              <pc:sldLayoutMk cId="3713618034" sldId="2147483683"/>
              <ac:picMk id="7" creationId="{481F5620-2814-238B-57D1-8313B114931E}"/>
            </ac:picMkLst>
          </pc:picChg>
          <pc:picChg chg="del">
            <ac:chgData name="Ye, Bo /CN/EXT" userId="7b005e9d-1289-41c7-be62-a6f974f142a1" providerId="ADAL" clId="{C89CEF06-0E0E-4D97-B5BC-EED3D77AB948}" dt="2025-03-10T01:27:23.860" v="35" actId="478"/>
            <ac:picMkLst>
              <pc:docMk/>
              <pc:sldMasterMk cId="2332367059" sldId="2147483664"/>
              <pc:sldLayoutMk cId="3713618034" sldId="2147483683"/>
              <ac:picMk id="8" creationId="{9730B291-A14D-2E34-7F9F-6B67FFDB1019}"/>
            </ac:picMkLst>
          </pc:picChg>
        </pc:sldLayoutChg>
        <pc:sldLayoutChg chg="delSp mod">
          <pc:chgData name="Ye, Bo /CN/EXT" userId="7b005e9d-1289-41c7-be62-a6f974f142a1" providerId="ADAL" clId="{C89CEF06-0E0E-4D97-B5BC-EED3D77AB948}" dt="2025-03-10T01:26:23.744" v="7" actId="478"/>
          <pc:sldLayoutMkLst>
            <pc:docMk/>
            <pc:sldMasterMk cId="2332367059" sldId="2147483664"/>
            <pc:sldLayoutMk cId="1083554216" sldId="2147483688"/>
          </pc:sldLayoutMkLst>
          <pc:picChg chg="del">
            <ac:chgData name="Ye, Bo /CN/EXT" userId="7b005e9d-1289-41c7-be62-a6f974f142a1" providerId="ADAL" clId="{C89CEF06-0E0E-4D97-B5BC-EED3D77AB948}" dt="2025-03-10T01:26:23.186" v="6" actId="478"/>
            <ac:picMkLst>
              <pc:docMk/>
              <pc:sldMasterMk cId="2332367059" sldId="2147483664"/>
              <pc:sldLayoutMk cId="1083554216" sldId="2147483688"/>
              <ac:picMk id="3" creationId="{F99B6368-8834-48D4-A7C8-64B650AED4A2}"/>
            </ac:picMkLst>
          </pc:picChg>
          <pc:picChg chg="del">
            <ac:chgData name="Ye, Bo /CN/EXT" userId="7b005e9d-1289-41c7-be62-a6f974f142a1" providerId="ADAL" clId="{C89CEF06-0E0E-4D97-B5BC-EED3D77AB948}" dt="2025-03-10T01:26:23.744" v="7" actId="478"/>
            <ac:picMkLst>
              <pc:docMk/>
              <pc:sldMasterMk cId="2332367059" sldId="2147483664"/>
              <pc:sldLayoutMk cId="1083554216" sldId="2147483688"/>
              <ac:picMk id="4" creationId="{37868952-EFDE-1CC6-5416-39867AA49BA6}"/>
            </ac:picMkLst>
          </pc:picChg>
        </pc:sldLayoutChg>
        <pc:sldLayoutChg chg="delSp mod">
          <pc:chgData name="Ye, Bo /CN/EXT" userId="7b005e9d-1289-41c7-be62-a6f974f142a1" providerId="ADAL" clId="{C89CEF06-0E0E-4D97-B5BC-EED3D77AB948}" dt="2025-03-10T01:26:29.030" v="9" actId="478"/>
          <pc:sldLayoutMkLst>
            <pc:docMk/>
            <pc:sldMasterMk cId="2332367059" sldId="2147483664"/>
            <pc:sldLayoutMk cId="1783019526" sldId="2147483696"/>
          </pc:sldLayoutMkLst>
          <pc:picChg chg="del">
            <ac:chgData name="Ye, Bo /CN/EXT" userId="7b005e9d-1289-41c7-be62-a6f974f142a1" providerId="ADAL" clId="{C89CEF06-0E0E-4D97-B5BC-EED3D77AB948}" dt="2025-03-10T01:26:29.030" v="9" actId="478"/>
            <ac:picMkLst>
              <pc:docMk/>
              <pc:sldMasterMk cId="2332367059" sldId="2147483664"/>
              <pc:sldLayoutMk cId="1783019526" sldId="2147483696"/>
              <ac:picMk id="5" creationId="{2A28514F-27D7-078B-121C-F73C4460FA5C}"/>
            </ac:picMkLst>
          </pc:picChg>
          <pc:picChg chg="del">
            <ac:chgData name="Ye, Bo /CN/EXT" userId="7b005e9d-1289-41c7-be62-a6f974f142a1" providerId="ADAL" clId="{C89CEF06-0E0E-4D97-B5BC-EED3D77AB948}" dt="2025-03-10T01:26:28.242" v="8" actId="478"/>
            <ac:picMkLst>
              <pc:docMk/>
              <pc:sldMasterMk cId="2332367059" sldId="2147483664"/>
              <pc:sldLayoutMk cId="1783019526" sldId="2147483696"/>
              <ac:picMk id="6" creationId="{85654E65-436E-D570-1516-011D56A3C548}"/>
            </ac:picMkLst>
          </pc:picChg>
        </pc:sldLayoutChg>
        <pc:sldLayoutChg chg="delSp modSp mod">
          <pc:chgData name="Ye, Bo /CN/EXT" userId="7b005e9d-1289-41c7-be62-a6f974f142a1" providerId="ADAL" clId="{C89CEF06-0E0E-4D97-B5BC-EED3D77AB948}" dt="2025-03-10T01:28:47.394" v="40" actId="478"/>
          <pc:sldLayoutMkLst>
            <pc:docMk/>
            <pc:sldMasterMk cId="2332367059" sldId="2147483664"/>
            <pc:sldLayoutMk cId="1604490848" sldId="2147483698"/>
          </pc:sldLayoutMkLst>
          <pc:picChg chg="del">
            <ac:chgData name="Ye, Bo /CN/EXT" userId="7b005e9d-1289-41c7-be62-a6f974f142a1" providerId="ADAL" clId="{C89CEF06-0E0E-4D97-B5BC-EED3D77AB948}" dt="2025-03-10T01:26:36.670" v="10" actId="478"/>
            <ac:picMkLst>
              <pc:docMk/>
              <pc:sldMasterMk cId="2332367059" sldId="2147483664"/>
              <pc:sldLayoutMk cId="1604490848" sldId="2147483698"/>
              <ac:picMk id="7" creationId="{B3F170DD-D6DD-E141-067A-AD059DF836F2}"/>
            </ac:picMkLst>
          </pc:picChg>
          <pc:picChg chg="del mod">
            <ac:chgData name="Ye, Bo /CN/EXT" userId="7b005e9d-1289-41c7-be62-a6f974f142a1" providerId="ADAL" clId="{C89CEF06-0E0E-4D97-B5BC-EED3D77AB948}" dt="2025-03-10T01:26:37.752" v="12" actId="478"/>
            <ac:picMkLst>
              <pc:docMk/>
              <pc:sldMasterMk cId="2332367059" sldId="2147483664"/>
              <pc:sldLayoutMk cId="1604490848" sldId="2147483698"/>
              <ac:picMk id="8" creationId="{B1A35665-9825-DC38-DF4D-E77E24214774}"/>
            </ac:picMkLst>
          </pc:picChg>
          <pc:picChg chg="del">
            <ac:chgData name="Ye, Bo /CN/EXT" userId="7b005e9d-1289-41c7-be62-a6f974f142a1" providerId="ADAL" clId="{C89CEF06-0E0E-4D97-B5BC-EED3D77AB948}" dt="2025-03-10T01:28:47.394" v="40" actId="478"/>
            <ac:picMkLst>
              <pc:docMk/>
              <pc:sldMasterMk cId="2332367059" sldId="2147483664"/>
              <pc:sldLayoutMk cId="1604490848" sldId="2147483698"/>
              <ac:picMk id="17" creationId="{461BDF06-466D-49E8-895F-42167A4A42F7}"/>
            </ac:picMkLst>
          </pc:picChg>
        </pc:sldLayoutChg>
        <pc:sldLayoutChg chg="delSp mod">
          <pc:chgData name="Ye, Bo /CN/EXT" userId="7b005e9d-1289-41c7-be62-a6f974f142a1" providerId="ADAL" clId="{C89CEF06-0E0E-4D97-B5BC-EED3D77AB948}" dt="2025-03-10T01:30:42.962" v="43" actId="478"/>
          <pc:sldLayoutMkLst>
            <pc:docMk/>
            <pc:sldMasterMk cId="2332367059" sldId="2147483664"/>
            <pc:sldLayoutMk cId="3007510440" sldId="2147483710"/>
          </pc:sldLayoutMkLst>
          <pc:spChg chg="del">
            <ac:chgData name="Ye, Bo /CN/EXT" userId="7b005e9d-1289-41c7-be62-a6f974f142a1" providerId="ADAL" clId="{C89CEF06-0E0E-4D97-B5BC-EED3D77AB948}" dt="2025-03-10T01:30:42.962" v="43" actId="478"/>
            <ac:spMkLst>
              <pc:docMk/>
              <pc:sldMasterMk cId="2332367059" sldId="2147483664"/>
              <pc:sldLayoutMk cId="3007510440" sldId="2147483710"/>
              <ac:spMk id="10" creationId="{020C0A00-28D4-4C67-B162-D686D6845C0E}"/>
            </ac:spMkLst>
          </pc:spChg>
          <pc:picChg chg="del">
            <ac:chgData name="Ye, Bo /CN/EXT" userId="7b005e9d-1289-41c7-be62-a6f974f142a1" providerId="ADAL" clId="{C89CEF06-0E0E-4D97-B5BC-EED3D77AB948}" dt="2025-03-10T01:26:51.155" v="17" actId="478"/>
            <ac:picMkLst>
              <pc:docMk/>
              <pc:sldMasterMk cId="2332367059" sldId="2147483664"/>
              <pc:sldLayoutMk cId="3007510440" sldId="2147483710"/>
              <ac:picMk id="4" creationId="{C51FCE23-3326-FC3C-D9B9-1EB3E5A49DC4}"/>
            </ac:picMkLst>
          </pc:picChg>
          <pc:picChg chg="del">
            <ac:chgData name="Ye, Bo /CN/EXT" userId="7b005e9d-1289-41c7-be62-a6f974f142a1" providerId="ADAL" clId="{C89CEF06-0E0E-4D97-B5BC-EED3D77AB948}" dt="2025-03-10T01:26:51.605" v="18" actId="478"/>
            <ac:picMkLst>
              <pc:docMk/>
              <pc:sldMasterMk cId="2332367059" sldId="2147483664"/>
              <pc:sldLayoutMk cId="3007510440" sldId="2147483710"/>
              <ac:picMk id="5" creationId="{DBEE926E-C3C3-4AC3-F854-BC647253CCBD}"/>
            </ac:picMkLst>
          </pc:picChg>
        </pc:sldLayoutChg>
        <pc:sldLayoutChg chg="delSp mod">
          <pc:chgData name="Ye, Bo /CN/EXT" userId="7b005e9d-1289-41c7-be62-a6f974f142a1" providerId="ADAL" clId="{C89CEF06-0E0E-4D97-B5BC-EED3D77AB948}" dt="2025-03-10T01:30:44.816" v="44" actId="478"/>
          <pc:sldLayoutMkLst>
            <pc:docMk/>
            <pc:sldMasterMk cId="2332367059" sldId="2147483664"/>
            <pc:sldLayoutMk cId="2628808962" sldId="2147483713"/>
          </pc:sldLayoutMkLst>
          <pc:spChg chg="del">
            <ac:chgData name="Ye, Bo /CN/EXT" userId="7b005e9d-1289-41c7-be62-a6f974f142a1" providerId="ADAL" clId="{C89CEF06-0E0E-4D97-B5BC-EED3D77AB948}" dt="2025-03-10T01:30:44.816" v="44" actId="478"/>
            <ac:spMkLst>
              <pc:docMk/>
              <pc:sldMasterMk cId="2332367059" sldId="2147483664"/>
              <pc:sldLayoutMk cId="2628808962" sldId="2147483713"/>
              <ac:spMk id="7" creationId="{1748CB09-B51F-4AC1-A908-AF052BFFAB5C}"/>
            </ac:spMkLst>
          </pc:spChg>
          <pc:picChg chg="del">
            <ac:chgData name="Ye, Bo /CN/EXT" userId="7b005e9d-1289-41c7-be62-a6f974f142a1" providerId="ADAL" clId="{C89CEF06-0E0E-4D97-B5BC-EED3D77AB948}" dt="2025-03-10T01:26:54.397" v="19" actId="478"/>
            <ac:picMkLst>
              <pc:docMk/>
              <pc:sldMasterMk cId="2332367059" sldId="2147483664"/>
              <pc:sldLayoutMk cId="2628808962" sldId="2147483713"/>
              <ac:picMk id="4" creationId="{5F3227E7-BC20-3BD6-7B5F-D634849F2871}"/>
            </ac:picMkLst>
          </pc:picChg>
          <pc:picChg chg="del">
            <ac:chgData name="Ye, Bo /CN/EXT" userId="7b005e9d-1289-41c7-be62-a6f974f142a1" providerId="ADAL" clId="{C89CEF06-0E0E-4D97-B5BC-EED3D77AB948}" dt="2025-03-10T01:26:55.719" v="20" actId="478"/>
            <ac:picMkLst>
              <pc:docMk/>
              <pc:sldMasterMk cId="2332367059" sldId="2147483664"/>
              <pc:sldLayoutMk cId="2628808962" sldId="2147483713"/>
              <ac:picMk id="5" creationId="{D1047299-C3F3-EFF2-A3B8-4855603021AB}"/>
            </ac:picMkLst>
          </pc:picChg>
        </pc:sldLayoutChg>
        <pc:sldLayoutChg chg="delSp mod">
          <pc:chgData name="Ye, Bo /CN/EXT" userId="7b005e9d-1289-41c7-be62-a6f974f142a1" providerId="ADAL" clId="{C89CEF06-0E0E-4D97-B5BC-EED3D77AB948}" dt="2025-03-10T01:30:39.518" v="42" actId="478"/>
          <pc:sldLayoutMkLst>
            <pc:docMk/>
            <pc:sldMasterMk cId="2332367059" sldId="2147483664"/>
            <pc:sldLayoutMk cId="3939500136" sldId="2147483733"/>
          </pc:sldLayoutMkLst>
          <pc:spChg chg="del">
            <ac:chgData name="Ye, Bo /CN/EXT" userId="7b005e9d-1289-41c7-be62-a6f974f142a1" providerId="ADAL" clId="{C89CEF06-0E0E-4D97-B5BC-EED3D77AB948}" dt="2025-03-10T01:30:39.518" v="42" actId="478"/>
            <ac:spMkLst>
              <pc:docMk/>
              <pc:sldMasterMk cId="2332367059" sldId="2147483664"/>
              <pc:sldLayoutMk cId="3939500136" sldId="2147483733"/>
              <ac:spMk id="7" creationId="{208746F7-3CD2-431F-B427-E3AA9BF36F6B}"/>
            </ac:spMkLst>
          </pc:spChg>
          <pc:picChg chg="del">
            <ac:chgData name="Ye, Bo /CN/EXT" userId="7b005e9d-1289-41c7-be62-a6f974f142a1" providerId="ADAL" clId="{C89CEF06-0E0E-4D97-B5BC-EED3D77AB948}" dt="2025-03-10T01:26:44.594" v="15" actId="478"/>
            <ac:picMkLst>
              <pc:docMk/>
              <pc:sldMasterMk cId="2332367059" sldId="2147483664"/>
              <pc:sldLayoutMk cId="3939500136" sldId="2147483733"/>
              <ac:picMk id="5" creationId="{199DD5C9-50C6-C2B2-74B9-ED690E33F4D0}"/>
            </ac:picMkLst>
          </pc:picChg>
          <pc:picChg chg="del">
            <ac:chgData name="Ye, Bo /CN/EXT" userId="7b005e9d-1289-41c7-be62-a6f974f142a1" providerId="ADAL" clId="{C89CEF06-0E0E-4D97-B5BC-EED3D77AB948}" dt="2025-03-10T01:26:45.061" v="16" actId="478"/>
            <ac:picMkLst>
              <pc:docMk/>
              <pc:sldMasterMk cId="2332367059" sldId="2147483664"/>
              <pc:sldLayoutMk cId="3939500136" sldId="2147483733"/>
              <ac:picMk id="6" creationId="{433CC8FE-DA34-A549-1195-146241555DC6}"/>
            </ac:picMkLst>
          </pc:picChg>
        </pc:sldLayoutChg>
        <pc:sldLayoutChg chg="delSp mod">
          <pc:chgData name="Ye, Bo /CN/EXT" userId="7b005e9d-1289-41c7-be62-a6f974f142a1" providerId="ADAL" clId="{C89CEF06-0E0E-4D97-B5BC-EED3D77AB948}" dt="2025-03-10T01:30:47.001" v="45" actId="478"/>
          <pc:sldLayoutMkLst>
            <pc:docMk/>
            <pc:sldMasterMk cId="2332367059" sldId="2147483664"/>
            <pc:sldLayoutMk cId="4258404266" sldId="2147483739"/>
          </pc:sldLayoutMkLst>
          <pc:spChg chg="del">
            <ac:chgData name="Ye, Bo /CN/EXT" userId="7b005e9d-1289-41c7-be62-a6f974f142a1" providerId="ADAL" clId="{C89CEF06-0E0E-4D97-B5BC-EED3D77AB948}" dt="2025-03-10T01:30:47.001" v="45" actId="478"/>
            <ac:spMkLst>
              <pc:docMk/>
              <pc:sldMasterMk cId="2332367059" sldId="2147483664"/>
              <pc:sldLayoutMk cId="4258404266" sldId="2147483739"/>
              <ac:spMk id="10" creationId="{020C0A00-28D4-4C67-B162-D686D6845C0E}"/>
            </ac:spMkLst>
          </pc:spChg>
          <pc:picChg chg="del">
            <ac:chgData name="Ye, Bo /CN/EXT" userId="7b005e9d-1289-41c7-be62-a6f974f142a1" providerId="ADAL" clId="{C89CEF06-0E0E-4D97-B5BC-EED3D77AB948}" dt="2025-03-10T01:26:59.200" v="21" actId="478"/>
            <ac:picMkLst>
              <pc:docMk/>
              <pc:sldMasterMk cId="2332367059" sldId="2147483664"/>
              <pc:sldLayoutMk cId="4258404266" sldId="2147483739"/>
              <ac:picMk id="6" creationId="{18B6B768-2678-343A-2697-0EF70E330857}"/>
            </ac:picMkLst>
          </pc:picChg>
          <pc:picChg chg="del">
            <ac:chgData name="Ye, Bo /CN/EXT" userId="7b005e9d-1289-41c7-be62-a6f974f142a1" providerId="ADAL" clId="{C89CEF06-0E0E-4D97-B5BC-EED3D77AB948}" dt="2025-03-10T01:26:59.810" v="22" actId="478"/>
            <ac:picMkLst>
              <pc:docMk/>
              <pc:sldMasterMk cId="2332367059" sldId="2147483664"/>
              <pc:sldLayoutMk cId="4258404266" sldId="2147483739"/>
              <ac:picMk id="9" creationId="{DA3D9497-AF29-B94D-9CC3-0DAACD3AB754}"/>
            </ac:picMkLst>
          </pc:picChg>
        </pc:sldLayoutChg>
        <pc:sldLayoutChg chg="delSp mod">
          <pc:chgData name="Ye, Bo /CN/EXT" userId="7b005e9d-1289-41c7-be62-a6f974f142a1" providerId="ADAL" clId="{C89CEF06-0E0E-4D97-B5BC-EED3D77AB948}" dt="2025-03-10T01:30:48.451" v="46" actId="478"/>
          <pc:sldLayoutMkLst>
            <pc:docMk/>
            <pc:sldMasterMk cId="2332367059" sldId="2147483664"/>
            <pc:sldLayoutMk cId="2020872102" sldId="2147483741"/>
          </pc:sldLayoutMkLst>
          <pc:spChg chg="del">
            <ac:chgData name="Ye, Bo /CN/EXT" userId="7b005e9d-1289-41c7-be62-a6f974f142a1" providerId="ADAL" clId="{C89CEF06-0E0E-4D97-B5BC-EED3D77AB948}" dt="2025-03-10T01:30:48.451" v="46" actId="478"/>
            <ac:spMkLst>
              <pc:docMk/>
              <pc:sldMasterMk cId="2332367059" sldId="2147483664"/>
              <pc:sldLayoutMk cId="2020872102" sldId="2147483741"/>
              <ac:spMk id="10" creationId="{020C0A00-28D4-4C67-B162-D686D6845C0E}"/>
            </ac:spMkLst>
          </pc:spChg>
          <pc:picChg chg="del">
            <ac:chgData name="Ye, Bo /CN/EXT" userId="7b005e9d-1289-41c7-be62-a6f974f142a1" providerId="ADAL" clId="{C89CEF06-0E0E-4D97-B5BC-EED3D77AB948}" dt="2025-03-10T01:27:02.480" v="23" actId="478"/>
            <ac:picMkLst>
              <pc:docMk/>
              <pc:sldMasterMk cId="2332367059" sldId="2147483664"/>
              <pc:sldLayoutMk cId="2020872102" sldId="2147483741"/>
              <ac:picMk id="5" creationId="{A6C376A4-61E8-FFAB-8890-B9E1513F71C0}"/>
            </ac:picMkLst>
          </pc:picChg>
          <pc:picChg chg="del">
            <ac:chgData name="Ye, Bo /CN/EXT" userId="7b005e9d-1289-41c7-be62-a6f974f142a1" providerId="ADAL" clId="{C89CEF06-0E0E-4D97-B5BC-EED3D77AB948}" dt="2025-03-10T01:27:03.115" v="24" actId="478"/>
            <ac:picMkLst>
              <pc:docMk/>
              <pc:sldMasterMk cId="2332367059" sldId="2147483664"/>
              <pc:sldLayoutMk cId="2020872102" sldId="2147483741"/>
              <ac:picMk id="6" creationId="{0613C6A9-3C70-14D7-E3B0-25B4D3181887}"/>
            </ac:picMkLst>
          </pc:picChg>
        </pc:sldLayoutChg>
        <pc:sldLayoutChg chg="delSp mod">
          <pc:chgData name="Ye, Bo /CN/EXT" userId="7b005e9d-1289-41c7-be62-a6f974f142a1" providerId="ADAL" clId="{C89CEF06-0E0E-4D97-B5BC-EED3D77AB948}" dt="2025-03-10T01:30:51.979" v="47" actId="478"/>
          <pc:sldLayoutMkLst>
            <pc:docMk/>
            <pc:sldMasterMk cId="2332367059" sldId="2147483664"/>
            <pc:sldLayoutMk cId="2096045601" sldId="2147483742"/>
          </pc:sldLayoutMkLst>
          <pc:spChg chg="del">
            <ac:chgData name="Ye, Bo /CN/EXT" userId="7b005e9d-1289-41c7-be62-a6f974f142a1" providerId="ADAL" clId="{C89CEF06-0E0E-4D97-B5BC-EED3D77AB948}" dt="2025-03-10T01:30:51.979" v="47" actId="478"/>
            <ac:spMkLst>
              <pc:docMk/>
              <pc:sldMasterMk cId="2332367059" sldId="2147483664"/>
              <pc:sldLayoutMk cId="2096045601" sldId="2147483742"/>
              <ac:spMk id="10" creationId="{020C0A00-28D4-4C67-B162-D686D6845C0E}"/>
            </ac:spMkLst>
          </pc:spChg>
          <pc:picChg chg="del">
            <ac:chgData name="Ye, Bo /CN/EXT" userId="7b005e9d-1289-41c7-be62-a6f974f142a1" providerId="ADAL" clId="{C89CEF06-0E0E-4D97-B5BC-EED3D77AB948}" dt="2025-03-10T01:27:06.538" v="25" actId="478"/>
            <ac:picMkLst>
              <pc:docMk/>
              <pc:sldMasterMk cId="2332367059" sldId="2147483664"/>
              <pc:sldLayoutMk cId="2096045601" sldId="2147483742"/>
              <ac:picMk id="5" creationId="{88ADBDC8-5824-3F9A-379D-C0CD076714AE}"/>
            </ac:picMkLst>
          </pc:picChg>
          <pc:picChg chg="del">
            <ac:chgData name="Ye, Bo /CN/EXT" userId="7b005e9d-1289-41c7-be62-a6f974f142a1" providerId="ADAL" clId="{C89CEF06-0E0E-4D97-B5BC-EED3D77AB948}" dt="2025-03-10T01:25:37.485" v="2" actId="478"/>
            <ac:picMkLst>
              <pc:docMk/>
              <pc:sldMasterMk cId="2332367059" sldId="2147483664"/>
              <pc:sldLayoutMk cId="2096045601" sldId="2147483742"/>
              <ac:picMk id="6" creationId="{94F6C9D1-0583-6092-C381-581FB38AAF5F}"/>
            </ac:picMkLst>
          </pc:picChg>
        </pc:sldLayoutChg>
        <pc:sldLayoutChg chg="delSp mod">
          <pc:chgData name="Ye, Bo /CN/EXT" userId="7b005e9d-1289-41c7-be62-a6f974f142a1" providerId="ADAL" clId="{C89CEF06-0E0E-4D97-B5BC-EED3D77AB948}" dt="2025-03-10T01:30:53.821" v="48" actId="478"/>
          <pc:sldLayoutMkLst>
            <pc:docMk/>
            <pc:sldMasterMk cId="2332367059" sldId="2147483664"/>
            <pc:sldLayoutMk cId="82881249" sldId="2147483743"/>
          </pc:sldLayoutMkLst>
          <pc:spChg chg="del">
            <ac:chgData name="Ye, Bo /CN/EXT" userId="7b005e9d-1289-41c7-be62-a6f974f142a1" providerId="ADAL" clId="{C89CEF06-0E0E-4D97-B5BC-EED3D77AB948}" dt="2025-03-10T01:30:53.821" v="48" actId="478"/>
            <ac:spMkLst>
              <pc:docMk/>
              <pc:sldMasterMk cId="2332367059" sldId="2147483664"/>
              <pc:sldLayoutMk cId="82881249" sldId="2147483743"/>
              <ac:spMk id="10" creationId="{020C0A00-28D4-4C67-B162-D686D6845C0E}"/>
            </ac:spMkLst>
          </pc:spChg>
          <pc:picChg chg="del">
            <ac:chgData name="Ye, Bo /CN/EXT" userId="7b005e9d-1289-41c7-be62-a6f974f142a1" providerId="ADAL" clId="{C89CEF06-0E0E-4D97-B5BC-EED3D77AB948}" dt="2025-03-10T01:27:08.842" v="26" actId="478"/>
            <ac:picMkLst>
              <pc:docMk/>
              <pc:sldMasterMk cId="2332367059" sldId="2147483664"/>
              <pc:sldLayoutMk cId="82881249" sldId="2147483743"/>
              <ac:picMk id="5" creationId="{00CBA8C1-410D-2CF5-E109-97F1FE3E6458}"/>
            </ac:picMkLst>
          </pc:picChg>
          <pc:picChg chg="del">
            <ac:chgData name="Ye, Bo /CN/EXT" userId="7b005e9d-1289-41c7-be62-a6f974f142a1" providerId="ADAL" clId="{C89CEF06-0E0E-4D97-B5BC-EED3D77AB948}" dt="2025-03-10T01:27:09.491" v="27" actId="478"/>
            <ac:picMkLst>
              <pc:docMk/>
              <pc:sldMasterMk cId="2332367059" sldId="2147483664"/>
              <pc:sldLayoutMk cId="82881249" sldId="2147483743"/>
              <ac:picMk id="6" creationId="{378EA8B1-4247-76C3-27E7-F9D496C26E53}"/>
            </ac:picMkLst>
          </pc:picChg>
        </pc:sldLayoutChg>
        <pc:sldLayoutChg chg="delSp mod">
          <pc:chgData name="Ye, Bo /CN/EXT" userId="7b005e9d-1289-41c7-be62-a6f974f142a1" providerId="ADAL" clId="{C89CEF06-0E0E-4D97-B5BC-EED3D77AB948}" dt="2025-03-10T01:30:56.306" v="49" actId="478"/>
          <pc:sldLayoutMkLst>
            <pc:docMk/>
            <pc:sldMasterMk cId="2332367059" sldId="2147483664"/>
            <pc:sldLayoutMk cId="2872856233" sldId="2147483744"/>
          </pc:sldLayoutMkLst>
          <pc:spChg chg="del">
            <ac:chgData name="Ye, Bo /CN/EXT" userId="7b005e9d-1289-41c7-be62-a6f974f142a1" providerId="ADAL" clId="{C89CEF06-0E0E-4D97-B5BC-EED3D77AB948}" dt="2025-03-10T01:30:56.306" v="49" actId="478"/>
            <ac:spMkLst>
              <pc:docMk/>
              <pc:sldMasterMk cId="2332367059" sldId="2147483664"/>
              <pc:sldLayoutMk cId="2872856233" sldId="2147483744"/>
              <ac:spMk id="10" creationId="{020C0A00-28D4-4C67-B162-D686D6845C0E}"/>
            </ac:spMkLst>
          </pc:spChg>
          <pc:picChg chg="del">
            <ac:chgData name="Ye, Bo /CN/EXT" userId="7b005e9d-1289-41c7-be62-a6f974f142a1" providerId="ADAL" clId="{C89CEF06-0E0E-4D97-B5BC-EED3D77AB948}" dt="2025-03-10T01:27:12.619" v="28" actId="478"/>
            <ac:picMkLst>
              <pc:docMk/>
              <pc:sldMasterMk cId="2332367059" sldId="2147483664"/>
              <pc:sldLayoutMk cId="2872856233" sldId="2147483744"/>
              <ac:picMk id="5" creationId="{61B54352-C148-9D9A-28E1-9962784AAE66}"/>
            </ac:picMkLst>
          </pc:picChg>
          <pc:picChg chg="del">
            <ac:chgData name="Ye, Bo /CN/EXT" userId="7b005e9d-1289-41c7-be62-a6f974f142a1" providerId="ADAL" clId="{C89CEF06-0E0E-4D97-B5BC-EED3D77AB948}" dt="2025-03-10T01:27:13.518" v="29" actId="478"/>
            <ac:picMkLst>
              <pc:docMk/>
              <pc:sldMasterMk cId="2332367059" sldId="2147483664"/>
              <pc:sldLayoutMk cId="2872856233" sldId="2147483744"/>
              <ac:picMk id="6" creationId="{A995568E-BBB4-15B4-6B75-8B3184E0E723}"/>
            </ac:picMkLst>
          </pc:picChg>
        </pc:sldLayoutChg>
        <pc:sldLayoutChg chg="delSp mod">
          <pc:chgData name="Ye, Bo /CN/EXT" userId="7b005e9d-1289-41c7-be62-a6f974f142a1" providerId="ADAL" clId="{C89CEF06-0E0E-4D97-B5BC-EED3D77AB948}" dt="2025-03-10T01:30:57.917" v="50" actId="478"/>
          <pc:sldLayoutMkLst>
            <pc:docMk/>
            <pc:sldMasterMk cId="2332367059" sldId="2147483664"/>
            <pc:sldLayoutMk cId="597377557" sldId="2147483745"/>
          </pc:sldLayoutMkLst>
          <pc:spChg chg="del">
            <ac:chgData name="Ye, Bo /CN/EXT" userId="7b005e9d-1289-41c7-be62-a6f974f142a1" providerId="ADAL" clId="{C89CEF06-0E0E-4D97-B5BC-EED3D77AB948}" dt="2025-03-10T01:30:57.917" v="50" actId="478"/>
            <ac:spMkLst>
              <pc:docMk/>
              <pc:sldMasterMk cId="2332367059" sldId="2147483664"/>
              <pc:sldLayoutMk cId="597377557" sldId="2147483745"/>
              <ac:spMk id="10" creationId="{020C0A00-28D4-4C67-B162-D686D6845C0E}"/>
            </ac:spMkLst>
          </pc:spChg>
          <pc:picChg chg="del">
            <ac:chgData name="Ye, Bo /CN/EXT" userId="7b005e9d-1289-41c7-be62-a6f974f142a1" providerId="ADAL" clId="{C89CEF06-0E0E-4D97-B5BC-EED3D77AB948}" dt="2025-03-10T01:27:15.973" v="30" actId="478"/>
            <ac:picMkLst>
              <pc:docMk/>
              <pc:sldMasterMk cId="2332367059" sldId="2147483664"/>
              <pc:sldLayoutMk cId="597377557" sldId="2147483745"/>
              <ac:picMk id="3" creationId="{1BB4BA91-185B-F904-0B79-9AF0977E7937}"/>
            </ac:picMkLst>
          </pc:picChg>
          <pc:picChg chg="del">
            <ac:chgData name="Ye, Bo /CN/EXT" userId="7b005e9d-1289-41c7-be62-a6f974f142a1" providerId="ADAL" clId="{C89CEF06-0E0E-4D97-B5BC-EED3D77AB948}" dt="2025-03-10T01:27:16.609" v="31" actId="478"/>
            <ac:picMkLst>
              <pc:docMk/>
              <pc:sldMasterMk cId="2332367059" sldId="2147483664"/>
              <pc:sldLayoutMk cId="597377557" sldId="2147483745"/>
              <ac:picMk id="4" creationId="{E9CC3346-29DF-A6EE-9333-D026DC122EF0}"/>
            </ac:picMkLst>
          </pc:picChg>
        </pc:sldLayoutChg>
        <pc:sldLayoutChg chg="delSp mod">
          <pc:chgData name="Ye, Bo /CN/EXT" userId="7b005e9d-1289-41c7-be62-a6f974f142a1" providerId="ADAL" clId="{C89CEF06-0E0E-4D97-B5BC-EED3D77AB948}" dt="2025-03-10T01:30:59.559" v="51" actId="478"/>
          <pc:sldLayoutMkLst>
            <pc:docMk/>
            <pc:sldMasterMk cId="2332367059" sldId="2147483664"/>
            <pc:sldLayoutMk cId="925629257" sldId="2147483746"/>
          </pc:sldLayoutMkLst>
          <pc:spChg chg="del">
            <ac:chgData name="Ye, Bo /CN/EXT" userId="7b005e9d-1289-41c7-be62-a6f974f142a1" providerId="ADAL" clId="{C89CEF06-0E0E-4D97-B5BC-EED3D77AB948}" dt="2025-03-10T01:30:59.559" v="51" actId="478"/>
            <ac:spMkLst>
              <pc:docMk/>
              <pc:sldMasterMk cId="2332367059" sldId="2147483664"/>
              <pc:sldLayoutMk cId="925629257" sldId="2147483746"/>
              <ac:spMk id="10" creationId="{020C0A00-28D4-4C67-B162-D686D6845C0E}"/>
            </ac:spMkLst>
          </pc:spChg>
          <pc:picChg chg="del">
            <ac:chgData name="Ye, Bo /CN/EXT" userId="7b005e9d-1289-41c7-be62-a6f974f142a1" providerId="ADAL" clId="{C89CEF06-0E0E-4D97-B5BC-EED3D77AB948}" dt="2025-03-10T01:27:19.875" v="32" actId="478"/>
            <ac:picMkLst>
              <pc:docMk/>
              <pc:sldMasterMk cId="2332367059" sldId="2147483664"/>
              <pc:sldLayoutMk cId="925629257" sldId="2147483746"/>
              <ac:picMk id="6" creationId="{847C2C2D-387D-33BF-B2A2-D39293F55FBE}"/>
            </ac:picMkLst>
          </pc:picChg>
          <pc:picChg chg="del">
            <ac:chgData name="Ye, Bo /CN/EXT" userId="7b005e9d-1289-41c7-be62-a6f974f142a1" providerId="ADAL" clId="{C89CEF06-0E0E-4D97-B5BC-EED3D77AB948}" dt="2025-03-10T01:27:20.449" v="33" actId="478"/>
            <ac:picMkLst>
              <pc:docMk/>
              <pc:sldMasterMk cId="2332367059" sldId="2147483664"/>
              <pc:sldLayoutMk cId="925629257" sldId="2147483746"/>
              <ac:picMk id="7" creationId="{323818AA-F5B3-43A6-6153-02519B9BB2DD}"/>
            </ac:picMkLst>
          </pc:picChg>
        </pc:sldLayoutChg>
      </pc:sldMasterChg>
      <pc:sldMasterChg chg="delSldLayout modSldLayout">
        <pc:chgData name="Ye, Bo /CN/EXT" userId="7b005e9d-1289-41c7-be62-a6f974f142a1" providerId="ADAL" clId="{C89CEF06-0E0E-4D97-B5BC-EED3D77AB948}" dt="2025-03-10T02:16:02.670" v="475" actId="47"/>
        <pc:sldMasterMkLst>
          <pc:docMk/>
          <pc:sldMasterMk cId="3015708259" sldId="2147483759"/>
        </pc:sldMasterMkLst>
        <pc:sldLayoutChg chg="delSp mod">
          <pc:chgData name="Ye, Bo /CN/EXT" userId="7b005e9d-1289-41c7-be62-a6f974f142a1" providerId="ADAL" clId="{C89CEF06-0E0E-4D97-B5BC-EED3D77AB948}" dt="2025-03-10T01:28:01.816" v="38" actId="478"/>
          <pc:sldLayoutMkLst>
            <pc:docMk/>
            <pc:sldMasterMk cId="3015708259" sldId="2147483759"/>
            <pc:sldLayoutMk cId="3134273509" sldId="2147483779"/>
          </pc:sldLayoutMkLst>
          <pc:picChg chg="del">
            <ac:chgData name="Ye, Bo /CN/EXT" userId="7b005e9d-1289-41c7-be62-a6f974f142a1" providerId="ADAL" clId="{C89CEF06-0E0E-4D97-B5BC-EED3D77AB948}" dt="2025-03-10T01:28:01.816" v="38" actId="478"/>
            <ac:picMkLst>
              <pc:docMk/>
              <pc:sldMasterMk cId="3015708259" sldId="2147483759"/>
              <pc:sldLayoutMk cId="3134273509" sldId="2147483779"/>
              <ac:picMk id="11" creationId="{65773782-7355-46E4-A07A-65E2073CFD4E}"/>
            </ac:picMkLst>
          </pc:picChg>
        </pc:sldLayoutChg>
        <pc:sldLayoutChg chg="del">
          <pc:chgData name="Ye, Bo /CN/EXT" userId="7b005e9d-1289-41c7-be62-a6f974f142a1" providerId="ADAL" clId="{C89CEF06-0E0E-4D97-B5BC-EED3D77AB948}" dt="2025-03-10T02:16:02.670" v="475" actId="47"/>
          <pc:sldLayoutMkLst>
            <pc:docMk/>
            <pc:sldMasterMk cId="3015708259" sldId="2147483759"/>
            <pc:sldLayoutMk cId="314942868" sldId="2147483784"/>
          </pc:sldLayoutMkLst>
        </pc:sldLayoutChg>
      </pc:sldMasterChg>
      <pc:sldMasterChg chg="modSldLayout">
        <pc:chgData name="Ye, Bo /CN/EXT" userId="7b005e9d-1289-41c7-be62-a6f974f142a1" providerId="ADAL" clId="{C89CEF06-0E0E-4D97-B5BC-EED3D77AB948}" dt="2025-03-10T01:28:19.551" v="39" actId="478"/>
        <pc:sldMasterMkLst>
          <pc:docMk/>
          <pc:sldMasterMk cId="278184794" sldId="2147483786"/>
        </pc:sldMasterMkLst>
        <pc:sldLayoutChg chg="delSp mod">
          <pc:chgData name="Ye, Bo /CN/EXT" userId="7b005e9d-1289-41c7-be62-a6f974f142a1" providerId="ADAL" clId="{C89CEF06-0E0E-4D97-B5BC-EED3D77AB948}" dt="2025-03-10T01:28:19.551" v="39" actId="478"/>
          <pc:sldLayoutMkLst>
            <pc:docMk/>
            <pc:sldMasterMk cId="278184794" sldId="2147483786"/>
            <pc:sldLayoutMk cId="3177676136" sldId="2147483798"/>
          </pc:sldLayoutMkLst>
          <pc:picChg chg="del">
            <ac:chgData name="Ye, Bo /CN/EXT" userId="7b005e9d-1289-41c7-be62-a6f974f142a1" providerId="ADAL" clId="{C89CEF06-0E0E-4D97-B5BC-EED3D77AB948}" dt="2025-03-10T01:28:19.551" v="39" actId="478"/>
            <ac:picMkLst>
              <pc:docMk/>
              <pc:sldMasterMk cId="278184794" sldId="2147483786"/>
              <pc:sldLayoutMk cId="3177676136" sldId="2147483798"/>
              <ac:picMk id="13" creationId="{CC3AB9BA-34C3-4970-95F0-302303AAC796}"/>
            </ac:picMkLst>
          </pc:picChg>
        </pc:sldLayoutChg>
      </pc:sldMasterChg>
    </pc:docChg>
  </pc:docChgLst>
  <pc:docChgLst>
    <pc:chgData name="Assuied, Alex /FR" userId="f5b2a0b1-82d6-4902-b0fd-dcab771926e9" providerId="ADAL" clId="{62CA0205-E6C2-43AE-BC35-85DCD62D24FF}"/>
    <pc:docChg chg="undo custSel addSld modSld addSection modSection">
      <pc:chgData name="Assuied, Alex /FR" userId="f5b2a0b1-82d6-4902-b0fd-dcab771926e9" providerId="ADAL" clId="{62CA0205-E6C2-43AE-BC35-85DCD62D24FF}" dt="2023-06-21T13:34:34.169" v="133" actId="17846"/>
      <pc:docMkLst>
        <pc:docMk/>
      </pc:docMkLst>
      <pc:sldChg chg="modNotesTx">
        <pc:chgData name="Assuied, Alex /FR" userId="f5b2a0b1-82d6-4902-b0fd-dcab771926e9" providerId="ADAL" clId="{62CA0205-E6C2-43AE-BC35-85DCD62D24FF}" dt="2023-06-21T08:04:09.141" v="10"/>
        <pc:sldMkLst>
          <pc:docMk/>
          <pc:sldMk cId="807955397" sldId="265"/>
        </pc:sldMkLst>
      </pc:sldChg>
      <pc:sldChg chg="modNotesTx">
        <pc:chgData name="Assuied, Alex /FR" userId="f5b2a0b1-82d6-4902-b0fd-dcab771926e9" providerId="ADAL" clId="{62CA0205-E6C2-43AE-BC35-85DCD62D24FF}" dt="2023-06-21T08:04:29.082" v="12" actId="20577"/>
        <pc:sldMkLst>
          <pc:docMk/>
          <pc:sldMk cId="3235681477" sldId="270"/>
        </pc:sldMkLst>
      </pc:sldChg>
      <pc:sldChg chg="modNotesTx">
        <pc:chgData name="Assuied, Alex /FR" userId="f5b2a0b1-82d6-4902-b0fd-dcab771926e9" providerId="ADAL" clId="{62CA0205-E6C2-43AE-BC35-85DCD62D24FF}" dt="2023-06-21T08:04:02.609" v="9" actId="20577"/>
        <pc:sldMkLst>
          <pc:docMk/>
          <pc:sldMk cId="1592994888" sldId="278"/>
        </pc:sldMkLst>
      </pc:sldChg>
      <pc:sldChg chg="modNotesTx">
        <pc:chgData name="Assuied, Alex /FR" userId="f5b2a0b1-82d6-4902-b0fd-dcab771926e9" providerId="ADAL" clId="{62CA0205-E6C2-43AE-BC35-85DCD62D24FF}" dt="2023-06-21T08:04:50.290" v="16" actId="20577"/>
        <pc:sldMkLst>
          <pc:docMk/>
          <pc:sldMk cId="889012055" sldId="302"/>
        </pc:sldMkLst>
      </pc:sldChg>
      <pc:sldChg chg="modNotesTx">
        <pc:chgData name="Assuied, Alex /FR" userId="f5b2a0b1-82d6-4902-b0fd-dcab771926e9" providerId="ADAL" clId="{62CA0205-E6C2-43AE-BC35-85DCD62D24FF}" dt="2023-06-21T08:05:16.078" v="21" actId="20577"/>
        <pc:sldMkLst>
          <pc:docMk/>
          <pc:sldMk cId="363694807" sldId="303"/>
        </pc:sldMkLst>
      </pc:sldChg>
      <pc:sldChg chg="modNotesTx">
        <pc:chgData name="Assuied, Alex /FR" userId="f5b2a0b1-82d6-4902-b0fd-dcab771926e9" providerId="ADAL" clId="{62CA0205-E6C2-43AE-BC35-85DCD62D24FF}" dt="2023-06-21T08:05:04.283" v="19"/>
        <pc:sldMkLst>
          <pc:docMk/>
          <pc:sldMk cId="3484265325" sldId="304"/>
        </pc:sldMkLst>
      </pc:sldChg>
      <pc:sldChg chg="modNotesTx">
        <pc:chgData name="Assuied, Alex /FR" userId="f5b2a0b1-82d6-4902-b0fd-dcab771926e9" providerId="ADAL" clId="{62CA0205-E6C2-43AE-BC35-85DCD62D24FF}" dt="2023-06-21T08:05:21.923" v="22"/>
        <pc:sldMkLst>
          <pc:docMk/>
          <pc:sldMk cId="3407248460" sldId="305"/>
        </pc:sldMkLst>
      </pc:sldChg>
      <pc:sldChg chg="modNotesTx">
        <pc:chgData name="Assuied, Alex /FR" userId="f5b2a0b1-82d6-4902-b0fd-dcab771926e9" providerId="ADAL" clId="{62CA0205-E6C2-43AE-BC35-85DCD62D24FF}" dt="2023-06-21T08:23:14.298" v="30"/>
        <pc:sldMkLst>
          <pc:docMk/>
          <pc:sldMk cId="1507504451" sldId="306"/>
        </pc:sldMkLst>
      </pc:sldChg>
      <pc:sldChg chg="modNotesTx">
        <pc:chgData name="Assuied, Alex /FR" userId="f5b2a0b1-82d6-4902-b0fd-dcab771926e9" providerId="ADAL" clId="{62CA0205-E6C2-43AE-BC35-85DCD62D24FF}" dt="2023-06-21T09:00:29.481" v="47" actId="20577"/>
        <pc:sldMkLst>
          <pc:docMk/>
          <pc:sldMk cId="4055427090" sldId="308"/>
        </pc:sldMkLst>
      </pc:sldChg>
      <pc:sldChg chg="modNotesTx">
        <pc:chgData name="Assuied, Alex /FR" userId="f5b2a0b1-82d6-4902-b0fd-dcab771926e9" providerId="ADAL" clId="{62CA0205-E6C2-43AE-BC35-85DCD62D24FF}" dt="2023-06-21T10:28:35.718" v="52"/>
        <pc:sldMkLst>
          <pc:docMk/>
          <pc:sldMk cId="2153736980" sldId="313"/>
        </pc:sldMkLst>
      </pc:sldChg>
      <pc:sldChg chg="modNotesTx">
        <pc:chgData name="Assuied, Alex /FR" userId="f5b2a0b1-82d6-4902-b0fd-dcab771926e9" providerId="ADAL" clId="{62CA0205-E6C2-43AE-BC35-85DCD62D24FF}" dt="2023-06-21T09:02:08.449" v="51" actId="20577"/>
        <pc:sldMkLst>
          <pc:docMk/>
          <pc:sldMk cId="1364939345" sldId="314"/>
        </pc:sldMkLst>
      </pc:sldChg>
      <pc:sldChg chg="modNotesTx">
        <pc:chgData name="Assuied, Alex /FR" userId="f5b2a0b1-82d6-4902-b0fd-dcab771926e9" providerId="ADAL" clId="{62CA0205-E6C2-43AE-BC35-85DCD62D24FF}" dt="2023-06-21T10:36:33.899" v="53"/>
        <pc:sldMkLst>
          <pc:docMk/>
          <pc:sldMk cId="3683627571" sldId="315"/>
        </pc:sldMkLst>
      </pc:sldChg>
      <pc:sldChg chg="modNotesTx">
        <pc:chgData name="Assuied, Alex /FR" userId="f5b2a0b1-82d6-4902-b0fd-dcab771926e9" providerId="ADAL" clId="{62CA0205-E6C2-43AE-BC35-85DCD62D24FF}" dt="2023-06-21T10:40:33.091" v="54"/>
        <pc:sldMkLst>
          <pc:docMk/>
          <pc:sldMk cId="269437783" sldId="316"/>
        </pc:sldMkLst>
      </pc:sldChg>
      <pc:sldChg chg="modNotesTx">
        <pc:chgData name="Assuied, Alex /FR" userId="f5b2a0b1-82d6-4902-b0fd-dcab771926e9" providerId="ADAL" clId="{62CA0205-E6C2-43AE-BC35-85DCD62D24FF}" dt="2023-06-21T08:29:49.908" v="32" actId="20577"/>
        <pc:sldMkLst>
          <pc:docMk/>
          <pc:sldMk cId="1877019901" sldId="318"/>
        </pc:sldMkLst>
      </pc:sldChg>
      <pc:sldChg chg="modNotesTx">
        <pc:chgData name="Assuied, Alex /FR" userId="f5b2a0b1-82d6-4902-b0fd-dcab771926e9" providerId="ADAL" clId="{62CA0205-E6C2-43AE-BC35-85DCD62D24FF}" dt="2023-06-21T08:33:26.483" v="34" actId="20577"/>
        <pc:sldMkLst>
          <pc:docMk/>
          <pc:sldMk cId="1721833184" sldId="319"/>
        </pc:sldMkLst>
      </pc:sldChg>
      <pc:sldChg chg="modNotesTx">
        <pc:chgData name="Assuied, Alex /FR" userId="f5b2a0b1-82d6-4902-b0fd-dcab771926e9" providerId="ADAL" clId="{62CA0205-E6C2-43AE-BC35-85DCD62D24FF}" dt="2023-06-21T08:52:12.828" v="36" actId="20577"/>
        <pc:sldMkLst>
          <pc:docMk/>
          <pc:sldMk cId="684038052" sldId="320"/>
        </pc:sldMkLst>
      </pc:sldChg>
      <pc:sldChg chg="modNotesTx">
        <pc:chgData name="Assuied, Alex /FR" userId="f5b2a0b1-82d6-4902-b0fd-dcab771926e9" providerId="ADAL" clId="{62CA0205-E6C2-43AE-BC35-85DCD62D24FF}" dt="2023-06-21T08:53:36.630" v="38" actId="20577"/>
        <pc:sldMkLst>
          <pc:docMk/>
          <pc:sldMk cId="648665149" sldId="321"/>
        </pc:sldMkLst>
      </pc:sldChg>
      <pc:sldChg chg="modNotesTx">
        <pc:chgData name="Assuied, Alex /FR" userId="f5b2a0b1-82d6-4902-b0fd-dcab771926e9" providerId="ADAL" clId="{62CA0205-E6C2-43AE-BC35-85DCD62D24FF}" dt="2023-06-21T08:55:47.122" v="43" actId="20577"/>
        <pc:sldMkLst>
          <pc:docMk/>
          <pc:sldMk cId="4094539847" sldId="322"/>
        </pc:sldMkLst>
      </pc:sldChg>
      <pc:sldChg chg="modNotesTx">
        <pc:chgData name="Assuied, Alex /FR" userId="f5b2a0b1-82d6-4902-b0fd-dcab771926e9" providerId="ADAL" clId="{62CA0205-E6C2-43AE-BC35-85DCD62D24FF}" dt="2023-06-21T08:59:38.987" v="45" actId="20577"/>
        <pc:sldMkLst>
          <pc:docMk/>
          <pc:sldMk cId="2460213510" sldId="323"/>
        </pc:sldMkLst>
      </pc:sldChg>
      <pc:sldChg chg="modNotesTx">
        <pc:chgData name="Assuied, Alex /FR" userId="f5b2a0b1-82d6-4902-b0fd-dcab771926e9" providerId="ADAL" clId="{62CA0205-E6C2-43AE-BC35-85DCD62D24FF}" dt="2023-06-21T12:12:44.306" v="56" actId="20577"/>
        <pc:sldMkLst>
          <pc:docMk/>
          <pc:sldMk cId="434853407" sldId="325"/>
        </pc:sldMkLst>
      </pc:sldChg>
      <pc:sldChg chg="modNotesTx">
        <pc:chgData name="Assuied, Alex /FR" userId="f5b2a0b1-82d6-4902-b0fd-dcab771926e9" providerId="ADAL" clId="{62CA0205-E6C2-43AE-BC35-85DCD62D24FF}" dt="2023-06-21T12:24:53.705" v="61" actId="20577"/>
        <pc:sldMkLst>
          <pc:docMk/>
          <pc:sldMk cId="3122277153" sldId="326"/>
        </pc:sldMkLst>
      </pc:sldChg>
      <pc:sldChg chg="modNotesTx">
        <pc:chgData name="Assuied, Alex /FR" userId="f5b2a0b1-82d6-4902-b0fd-dcab771926e9" providerId="ADAL" clId="{62CA0205-E6C2-43AE-BC35-85DCD62D24FF}" dt="2023-06-21T12:38:33.086" v="65" actId="20577"/>
        <pc:sldMkLst>
          <pc:docMk/>
          <pc:sldMk cId="1293986115" sldId="328"/>
        </pc:sldMkLst>
      </pc:sldChg>
      <pc:sldChg chg="modNotesTx">
        <pc:chgData name="Assuied, Alex /FR" userId="f5b2a0b1-82d6-4902-b0fd-dcab771926e9" providerId="ADAL" clId="{62CA0205-E6C2-43AE-BC35-85DCD62D24FF}" dt="2023-06-21T13:02:19.327" v="92"/>
        <pc:sldMkLst>
          <pc:docMk/>
          <pc:sldMk cId="2332388894" sldId="329"/>
        </pc:sldMkLst>
      </pc:sldChg>
      <pc:sldChg chg="add">
        <pc:chgData name="Assuied, Alex /FR" userId="f5b2a0b1-82d6-4902-b0fd-dcab771926e9" providerId="ADAL" clId="{62CA0205-E6C2-43AE-BC35-85DCD62D24FF}" dt="2023-06-21T13:32:36.649" v="122"/>
        <pc:sldMkLst>
          <pc:docMk/>
          <pc:sldMk cId="1215841607" sldId="332"/>
        </pc:sldMkLst>
      </pc:sldChg>
      <pc:sldChg chg="add">
        <pc:chgData name="Assuied, Alex /FR" userId="f5b2a0b1-82d6-4902-b0fd-dcab771926e9" providerId="ADAL" clId="{62CA0205-E6C2-43AE-BC35-85DCD62D24FF}" dt="2023-06-21T13:32:36.649" v="122"/>
        <pc:sldMkLst>
          <pc:docMk/>
          <pc:sldMk cId="4287870757" sldId="333"/>
        </pc:sldMkLst>
      </pc:sldChg>
      <pc:sldChg chg="add">
        <pc:chgData name="Assuied, Alex /FR" userId="f5b2a0b1-82d6-4902-b0fd-dcab771926e9" providerId="ADAL" clId="{62CA0205-E6C2-43AE-BC35-85DCD62D24FF}" dt="2023-06-21T13:32:36.649" v="122"/>
        <pc:sldMkLst>
          <pc:docMk/>
          <pc:sldMk cId="356141473" sldId="334"/>
        </pc:sldMkLst>
      </pc:sldChg>
      <pc:sldChg chg="add">
        <pc:chgData name="Assuied, Alex /FR" userId="f5b2a0b1-82d6-4902-b0fd-dcab771926e9" providerId="ADAL" clId="{62CA0205-E6C2-43AE-BC35-85DCD62D24FF}" dt="2023-06-21T13:32:36.649" v="122"/>
        <pc:sldMkLst>
          <pc:docMk/>
          <pc:sldMk cId="1754722398" sldId="336"/>
        </pc:sldMkLst>
      </pc:sldChg>
      <pc:sldChg chg="modNotesTx">
        <pc:chgData name="Assuied, Alex /FR" userId="f5b2a0b1-82d6-4902-b0fd-dcab771926e9" providerId="ADAL" clId="{62CA0205-E6C2-43AE-BC35-85DCD62D24FF}" dt="2023-06-21T12:43:25.275" v="68" actId="20577"/>
        <pc:sldMkLst>
          <pc:docMk/>
          <pc:sldMk cId="3934101915" sldId="337"/>
        </pc:sldMkLst>
      </pc:sldChg>
      <pc:sldChg chg="modNotesTx">
        <pc:chgData name="Assuied, Alex /FR" userId="f5b2a0b1-82d6-4902-b0fd-dcab771926e9" providerId="ADAL" clId="{62CA0205-E6C2-43AE-BC35-85DCD62D24FF}" dt="2023-06-21T12:48:25.898" v="71" actId="20577"/>
        <pc:sldMkLst>
          <pc:docMk/>
          <pc:sldMk cId="3263865646" sldId="338"/>
        </pc:sldMkLst>
      </pc:sldChg>
      <pc:sldChg chg="modNotesTx">
        <pc:chgData name="Assuied, Alex /FR" userId="f5b2a0b1-82d6-4902-b0fd-dcab771926e9" providerId="ADAL" clId="{62CA0205-E6C2-43AE-BC35-85DCD62D24FF}" dt="2023-06-21T12:51:00.209" v="72"/>
        <pc:sldMkLst>
          <pc:docMk/>
          <pc:sldMk cId="509574088" sldId="339"/>
        </pc:sldMkLst>
      </pc:sldChg>
      <pc:sldChg chg="modNotesTx">
        <pc:chgData name="Assuied, Alex /FR" userId="f5b2a0b1-82d6-4902-b0fd-dcab771926e9" providerId="ADAL" clId="{62CA0205-E6C2-43AE-BC35-85DCD62D24FF}" dt="2023-06-21T12:51:34.197" v="73"/>
        <pc:sldMkLst>
          <pc:docMk/>
          <pc:sldMk cId="663426486" sldId="340"/>
        </pc:sldMkLst>
      </pc:sldChg>
      <pc:sldChg chg="modNotesTx">
        <pc:chgData name="Assuied, Alex /FR" userId="f5b2a0b1-82d6-4902-b0fd-dcab771926e9" providerId="ADAL" clId="{62CA0205-E6C2-43AE-BC35-85DCD62D24FF}" dt="2023-06-21T12:58:29.093" v="75"/>
        <pc:sldMkLst>
          <pc:docMk/>
          <pc:sldMk cId="2701560392" sldId="342"/>
        </pc:sldMkLst>
      </pc:sldChg>
      <pc:sldChg chg="modSp mod modNotesTx">
        <pc:chgData name="Assuied, Alex /FR" userId="f5b2a0b1-82d6-4902-b0fd-dcab771926e9" providerId="ADAL" clId="{62CA0205-E6C2-43AE-BC35-85DCD62D24FF}" dt="2023-06-21T13:14:44.254" v="121" actId="20577"/>
        <pc:sldMkLst>
          <pc:docMk/>
          <pc:sldMk cId="1513444203" sldId="343"/>
        </pc:sldMkLst>
        <pc:spChg chg="mod">
          <ac:chgData name="Assuied, Alex /FR" userId="f5b2a0b1-82d6-4902-b0fd-dcab771926e9" providerId="ADAL" clId="{62CA0205-E6C2-43AE-BC35-85DCD62D24FF}" dt="2023-06-21T13:10:47.976" v="119" actId="1076"/>
          <ac:spMkLst>
            <pc:docMk/>
            <pc:sldMk cId="1513444203" sldId="343"/>
            <ac:spMk id="2" creationId="{D6309E7F-29FD-D6B1-B33A-527A50C137A1}"/>
          </ac:spMkLst>
        </pc:spChg>
        <pc:spChg chg="mod">
          <ac:chgData name="Assuied, Alex /FR" userId="f5b2a0b1-82d6-4902-b0fd-dcab771926e9" providerId="ADAL" clId="{62CA0205-E6C2-43AE-BC35-85DCD62D24FF}" dt="2023-06-21T13:10:35.035" v="116" actId="5793"/>
          <ac:spMkLst>
            <pc:docMk/>
            <pc:sldMk cId="1513444203" sldId="343"/>
            <ac:spMk id="4" creationId="{441F192A-7478-1979-D27D-EDCB8EFF2973}"/>
          </ac:spMkLst>
        </pc:spChg>
      </pc:sldChg>
      <pc:sldChg chg="modNotesTx">
        <pc:chgData name="Assuied, Alex /FR" userId="f5b2a0b1-82d6-4902-b0fd-dcab771926e9" providerId="ADAL" clId="{62CA0205-E6C2-43AE-BC35-85DCD62D24FF}" dt="2023-06-21T08:04:58.443" v="18" actId="20577"/>
        <pc:sldMkLst>
          <pc:docMk/>
          <pc:sldMk cId="1562306887" sldId="344"/>
        </pc:sldMkLst>
      </pc:sldChg>
      <pc:sldChg chg="add">
        <pc:chgData name="Assuied, Alex /FR" userId="f5b2a0b1-82d6-4902-b0fd-dcab771926e9" providerId="ADAL" clId="{62CA0205-E6C2-43AE-BC35-85DCD62D24FF}" dt="2023-06-21T13:32:36.649" v="122"/>
        <pc:sldMkLst>
          <pc:docMk/>
          <pc:sldMk cId="3978110919" sldId="345"/>
        </pc:sldMkLst>
      </pc:sldChg>
      <pc:sldChg chg="add">
        <pc:chgData name="Assuied, Alex /FR" userId="f5b2a0b1-82d6-4902-b0fd-dcab771926e9" providerId="ADAL" clId="{62CA0205-E6C2-43AE-BC35-85DCD62D24FF}" dt="2023-06-21T13:32:36.649" v="122"/>
        <pc:sldMkLst>
          <pc:docMk/>
          <pc:sldMk cId="422371675" sldId="346"/>
        </pc:sldMkLst>
      </pc:sldChg>
      <pc:sldChg chg="add">
        <pc:chgData name="Assuied, Alex /FR" userId="f5b2a0b1-82d6-4902-b0fd-dcab771926e9" providerId="ADAL" clId="{62CA0205-E6C2-43AE-BC35-85DCD62D24FF}" dt="2023-06-21T13:32:36.649" v="122"/>
        <pc:sldMkLst>
          <pc:docMk/>
          <pc:sldMk cId="741137041" sldId="347"/>
        </pc:sldMkLst>
      </pc:sldChg>
      <pc:sldChg chg="add">
        <pc:chgData name="Assuied, Alex /FR" userId="f5b2a0b1-82d6-4902-b0fd-dcab771926e9" providerId="ADAL" clId="{62CA0205-E6C2-43AE-BC35-85DCD62D24FF}" dt="2023-06-21T13:32:36.649" v="122"/>
        <pc:sldMkLst>
          <pc:docMk/>
          <pc:sldMk cId="3708552515" sldId="348"/>
        </pc:sldMkLst>
      </pc:sldChg>
      <pc:sldChg chg="add">
        <pc:chgData name="Assuied, Alex /FR" userId="f5b2a0b1-82d6-4902-b0fd-dcab771926e9" providerId="ADAL" clId="{62CA0205-E6C2-43AE-BC35-85DCD62D24FF}" dt="2023-06-21T13:32:36.649" v="122"/>
        <pc:sldMkLst>
          <pc:docMk/>
          <pc:sldMk cId="243394920" sldId="349"/>
        </pc:sldMkLst>
      </pc:sldChg>
      <pc:sldChg chg="add">
        <pc:chgData name="Assuied, Alex /FR" userId="f5b2a0b1-82d6-4902-b0fd-dcab771926e9" providerId="ADAL" clId="{62CA0205-E6C2-43AE-BC35-85DCD62D24FF}" dt="2023-06-21T13:32:36.649" v="122"/>
        <pc:sldMkLst>
          <pc:docMk/>
          <pc:sldMk cId="1402146463" sldId="350"/>
        </pc:sldMkLst>
      </pc:sldChg>
      <pc:sldChg chg="add">
        <pc:chgData name="Assuied, Alex /FR" userId="f5b2a0b1-82d6-4902-b0fd-dcab771926e9" providerId="ADAL" clId="{62CA0205-E6C2-43AE-BC35-85DCD62D24FF}" dt="2023-06-21T13:32:36.649" v="122"/>
        <pc:sldMkLst>
          <pc:docMk/>
          <pc:sldMk cId="2079922568" sldId="351"/>
        </pc:sldMkLst>
      </pc:sldChg>
      <pc:sldChg chg="add">
        <pc:chgData name="Assuied, Alex /FR" userId="f5b2a0b1-82d6-4902-b0fd-dcab771926e9" providerId="ADAL" clId="{62CA0205-E6C2-43AE-BC35-85DCD62D24FF}" dt="2023-06-21T13:32:36.649" v="122"/>
        <pc:sldMkLst>
          <pc:docMk/>
          <pc:sldMk cId="2587018730" sldId="352"/>
        </pc:sldMkLst>
      </pc:sldChg>
      <pc:sldChg chg="add">
        <pc:chgData name="Assuied, Alex /FR" userId="f5b2a0b1-82d6-4902-b0fd-dcab771926e9" providerId="ADAL" clId="{62CA0205-E6C2-43AE-BC35-85DCD62D24FF}" dt="2023-06-21T13:32:36.649" v="122"/>
        <pc:sldMkLst>
          <pc:docMk/>
          <pc:sldMk cId="3018155096" sldId="353"/>
        </pc:sldMkLst>
      </pc:sldChg>
      <pc:sldChg chg="add">
        <pc:chgData name="Assuied, Alex /FR" userId="f5b2a0b1-82d6-4902-b0fd-dcab771926e9" providerId="ADAL" clId="{62CA0205-E6C2-43AE-BC35-85DCD62D24FF}" dt="2023-06-21T13:32:36.649" v="122"/>
        <pc:sldMkLst>
          <pc:docMk/>
          <pc:sldMk cId="1519922119" sldId="354"/>
        </pc:sldMkLst>
      </pc:sldChg>
      <pc:sldChg chg="add">
        <pc:chgData name="Assuied, Alex /FR" userId="f5b2a0b1-82d6-4902-b0fd-dcab771926e9" providerId="ADAL" clId="{62CA0205-E6C2-43AE-BC35-85DCD62D24FF}" dt="2023-06-21T13:32:36.649" v="122"/>
        <pc:sldMkLst>
          <pc:docMk/>
          <pc:sldMk cId="2438361261" sldId="355"/>
        </pc:sldMkLst>
      </pc:sldChg>
      <pc:sldChg chg="add">
        <pc:chgData name="Assuied, Alex /FR" userId="f5b2a0b1-82d6-4902-b0fd-dcab771926e9" providerId="ADAL" clId="{62CA0205-E6C2-43AE-BC35-85DCD62D24FF}" dt="2023-06-21T13:32:36.649" v="122"/>
        <pc:sldMkLst>
          <pc:docMk/>
          <pc:sldMk cId="1385931843" sldId="356"/>
        </pc:sldMkLst>
      </pc:sldChg>
      <pc:sldChg chg="add">
        <pc:chgData name="Assuied, Alex /FR" userId="f5b2a0b1-82d6-4902-b0fd-dcab771926e9" providerId="ADAL" clId="{62CA0205-E6C2-43AE-BC35-85DCD62D24FF}" dt="2023-06-21T13:32:36.649" v="122"/>
        <pc:sldMkLst>
          <pc:docMk/>
          <pc:sldMk cId="1493927250" sldId="357"/>
        </pc:sldMkLst>
      </pc:sldChg>
      <pc:sldChg chg="add">
        <pc:chgData name="Assuied, Alex /FR" userId="f5b2a0b1-82d6-4902-b0fd-dcab771926e9" providerId="ADAL" clId="{62CA0205-E6C2-43AE-BC35-85DCD62D24FF}" dt="2023-06-21T13:32:36.649" v="122"/>
        <pc:sldMkLst>
          <pc:docMk/>
          <pc:sldMk cId="3939739529" sldId="358"/>
        </pc:sldMkLst>
      </pc:sldChg>
      <pc:sldChg chg="add">
        <pc:chgData name="Assuied, Alex /FR" userId="f5b2a0b1-82d6-4902-b0fd-dcab771926e9" providerId="ADAL" clId="{62CA0205-E6C2-43AE-BC35-85DCD62D24FF}" dt="2023-06-21T13:32:36.649" v="122"/>
        <pc:sldMkLst>
          <pc:docMk/>
          <pc:sldMk cId="619782040" sldId="359"/>
        </pc:sldMkLst>
      </pc:sldChg>
    </pc:docChg>
  </pc:docChgLst>
  <pc:docChgLst>
    <pc:chgData name="Ye, Bo /CN/EXT" userId="7b005e9d-1289-41c7-be62-a6f974f142a1" providerId="ADAL" clId="{B2166597-2D6C-45D0-9D5F-3BC135ECBE64}"/>
    <pc:docChg chg="undo redo custSel addSld delSld modSld sldOrd modMainMaster delSection modSection">
      <pc:chgData name="Ye, Bo /CN/EXT" userId="7b005e9d-1289-41c7-be62-a6f974f142a1" providerId="ADAL" clId="{B2166597-2D6C-45D0-9D5F-3BC135ECBE64}" dt="2024-09-25T11:53:22.808" v="533"/>
      <pc:docMkLst>
        <pc:docMk/>
      </pc:docMkLst>
      <pc:sldChg chg="addSp delSp modSp mod modNotesTx">
        <pc:chgData name="Ye, Bo /CN/EXT" userId="7b005e9d-1289-41c7-be62-a6f974f142a1" providerId="ADAL" clId="{B2166597-2D6C-45D0-9D5F-3BC135ECBE64}" dt="2024-09-24T08:32:03.209" v="133" actId="20577"/>
        <pc:sldMkLst>
          <pc:docMk/>
          <pc:sldMk cId="807955397" sldId="265"/>
        </pc:sldMkLst>
        <pc:spChg chg="del mod">
          <ac:chgData name="Ye, Bo /CN/EXT" userId="7b005e9d-1289-41c7-be62-a6f974f142a1" providerId="ADAL" clId="{B2166597-2D6C-45D0-9D5F-3BC135ECBE64}" dt="2024-09-24T08:27:56.724" v="94" actId="478"/>
          <ac:spMkLst>
            <pc:docMk/>
            <pc:sldMk cId="807955397" sldId="265"/>
            <ac:spMk id="2" creationId="{BA6D0EA8-471C-B742-5D52-6211E9CD27D4}"/>
          </ac:spMkLst>
        </pc:spChg>
        <pc:spChg chg="add del mod">
          <ac:chgData name="Ye, Bo /CN/EXT" userId="7b005e9d-1289-41c7-be62-a6f974f142a1" providerId="ADAL" clId="{B2166597-2D6C-45D0-9D5F-3BC135ECBE64}" dt="2024-09-24T08:31:29.523" v="103" actId="12"/>
          <ac:spMkLst>
            <pc:docMk/>
            <pc:sldMk cId="807955397" sldId="265"/>
            <ac:spMk id="4" creationId="{092BAAC6-FB2A-9248-0628-091C6F14F157}"/>
          </ac:spMkLst>
        </pc:spChg>
        <pc:spChg chg="mod">
          <ac:chgData name="Ye, Bo /CN/EXT" userId="7b005e9d-1289-41c7-be62-a6f974f142a1" providerId="ADAL" clId="{B2166597-2D6C-45D0-9D5F-3BC135ECBE64}" dt="2024-09-24T08:32:03.209" v="133" actId="20577"/>
          <ac:spMkLst>
            <pc:docMk/>
            <pc:sldMk cId="807955397" sldId="265"/>
            <ac:spMk id="12" creationId="{425EAE13-4D58-1C72-13C5-8AB0B8FA39EF}"/>
          </ac:spMkLst>
        </pc:spChg>
      </pc:sldChg>
      <pc:sldChg chg="del">
        <pc:chgData name="Ye, Bo /CN/EXT" userId="7b005e9d-1289-41c7-be62-a6f974f142a1" providerId="ADAL" clId="{B2166597-2D6C-45D0-9D5F-3BC135ECBE64}" dt="2024-09-24T08:33:48.782" v="170" actId="47"/>
        <pc:sldMkLst>
          <pc:docMk/>
          <pc:sldMk cId="3944778545" sldId="269"/>
        </pc:sldMkLst>
      </pc:sldChg>
      <pc:sldChg chg="addSp modSp mod modNotesTx">
        <pc:chgData name="Ye, Bo /CN/EXT" userId="7b005e9d-1289-41c7-be62-a6f974f142a1" providerId="ADAL" clId="{B2166597-2D6C-45D0-9D5F-3BC135ECBE64}" dt="2024-09-25T11:29:28.007" v="487" actId="115"/>
        <pc:sldMkLst>
          <pc:docMk/>
          <pc:sldMk cId="3235681477" sldId="270"/>
        </pc:sldMkLst>
        <pc:spChg chg="mod">
          <ac:chgData name="Ye, Bo /CN/EXT" userId="7b005e9d-1289-41c7-be62-a6f974f142a1" providerId="ADAL" clId="{B2166597-2D6C-45D0-9D5F-3BC135ECBE64}" dt="2024-09-24T08:33:37.849" v="168" actId="20577"/>
          <ac:spMkLst>
            <pc:docMk/>
            <pc:sldMk cId="3235681477" sldId="270"/>
            <ac:spMk id="3" creationId="{1D04003B-230C-2BB1-3AE8-21C519CC2EDC}"/>
          </ac:spMkLst>
        </pc:spChg>
        <pc:spChg chg="mod">
          <ac:chgData name="Ye, Bo /CN/EXT" userId="7b005e9d-1289-41c7-be62-a6f974f142a1" providerId="ADAL" clId="{B2166597-2D6C-45D0-9D5F-3BC135ECBE64}" dt="2024-09-25T11:29:28.007" v="487" actId="115"/>
          <ac:spMkLst>
            <pc:docMk/>
            <pc:sldMk cId="3235681477" sldId="270"/>
            <ac:spMk id="5" creationId="{EF252DFF-679B-32B4-C823-9F09BC7FECB3}"/>
          </ac:spMkLst>
        </pc:spChg>
        <pc:graphicFrameChg chg="add mod">
          <ac:chgData name="Ye, Bo /CN/EXT" userId="7b005e9d-1289-41c7-be62-a6f974f142a1" providerId="ADAL" clId="{B2166597-2D6C-45D0-9D5F-3BC135ECBE64}" dt="2024-09-24T08:58:32.965" v="291"/>
          <ac:graphicFrameMkLst>
            <pc:docMk/>
            <pc:sldMk cId="3235681477" sldId="270"/>
            <ac:graphicFrameMk id="2" creationId="{1340E132-5007-2610-6356-480F291B09C8}"/>
          </ac:graphicFrameMkLst>
        </pc:graphicFrameChg>
        <pc:graphicFrameChg chg="add mod">
          <ac:chgData name="Ye, Bo /CN/EXT" userId="7b005e9d-1289-41c7-be62-a6f974f142a1" providerId="ADAL" clId="{B2166597-2D6C-45D0-9D5F-3BC135ECBE64}" dt="2024-09-24T08:58:35.939" v="292"/>
          <ac:graphicFrameMkLst>
            <pc:docMk/>
            <pc:sldMk cId="3235681477" sldId="270"/>
            <ac:graphicFrameMk id="4" creationId="{0AEBC8B1-9917-FDE6-AECD-46A148504E84}"/>
          </ac:graphicFrameMkLst>
        </pc:graphicFrameChg>
        <pc:graphicFrameChg chg="add mod modGraphic">
          <ac:chgData name="Ye, Bo /CN/EXT" userId="7b005e9d-1289-41c7-be62-a6f974f142a1" providerId="ADAL" clId="{B2166597-2D6C-45D0-9D5F-3BC135ECBE64}" dt="2024-09-25T11:24:12.962" v="462"/>
          <ac:graphicFrameMkLst>
            <pc:docMk/>
            <pc:sldMk cId="3235681477" sldId="270"/>
            <ac:graphicFrameMk id="6" creationId="{0FA35B07-D9E8-B089-D38A-5E4B07EE4206}"/>
          </ac:graphicFrameMkLst>
        </pc:graphicFrameChg>
      </pc:sldChg>
      <pc:sldChg chg="del">
        <pc:chgData name="Ye, Bo /CN/EXT" userId="7b005e9d-1289-41c7-be62-a6f974f142a1" providerId="ADAL" clId="{B2166597-2D6C-45D0-9D5F-3BC135ECBE64}" dt="2024-09-24T08:21:12.201" v="4" actId="47"/>
        <pc:sldMkLst>
          <pc:docMk/>
          <pc:sldMk cId="1064584982" sldId="275"/>
        </pc:sldMkLst>
      </pc:sldChg>
      <pc:sldChg chg="modSp mod modNotesTx">
        <pc:chgData name="Ye, Bo /CN/EXT" userId="7b005e9d-1289-41c7-be62-a6f974f142a1" providerId="ADAL" clId="{B2166597-2D6C-45D0-9D5F-3BC135ECBE64}" dt="2024-09-24T08:23:24.856" v="90" actId="20577"/>
        <pc:sldMkLst>
          <pc:docMk/>
          <pc:sldMk cId="1592994888" sldId="278"/>
        </pc:sldMkLst>
        <pc:spChg chg="mod">
          <ac:chgData name="Ye, Bo /CN/EXT" userId="7b005e9d-1289-41c7-be62-a6f974f142a1" providerId="ADAL" clId="{B2166597-2D6C-45D0-9D5F-3BC135ECBE64}" dt="2024-09-24T08:23:24.856" v="90" actId="20577"/>
          <ac:spMkLst>
            <pc:docMk/>
            <pc:sldMk cId="1592994888" sldId="278"/>
            <ac:spMk id="2" creationId="{56102024-82A2-5B49-98F9-2A93B212B2C0}"/>
          </ac:spMkLst>
        </pc:spChg>
        <pc:spChg chg="mod">
          <ac:chgData name="Ye, Bo /CN/EXT" userId="7b005e9d-1289-41c7-be62-a6f974f142a1" providerId="ADAL" clId="{B2166597-2D6C-45D0-9D5F-3BC135ECBE64}" dt="2024-09-24T08:23:16.270" v="89" actId="20577"/>
          <ac:spMkLst>
            <pc:docMk/>
            <pc:sldMk cId="1592994888" sldId="278"/>
            <ac:spMk id="5" creationId="{D804357D-78EB-1CB1-09A1-9F5737D006A0}"/>
          </ac:spMkLst>
        </pc:spChg>
        <pc:spChg chg="mod">
          <ac:chgData name="Ye, Bo /CN/EXT" userId="7b005e9d-1289-41c7-be62-a6f974f142a1" providerId="ADAL" clId="{B2166597-2D6C-45D0-9D5F-3BC135ECBE64}" dt="2024-09-24T08:21:43.196" v="10" actId="20577"/>
          <ac:spMkLst>
            <pc:docMk/>
            <pc:sldMk cId="1592994888" sldId="278"/>
            <ac:spMk id="6" creationId="{B948E83D-0A0E-48F7-5067-9068886A59C9}"/>
          </ac:spMkLst>
        </pc:spChg>
      </pc:sldChg>
      <pc:sldChg chg="modSp add del mod">
        <pc:chgData name="Ye, Bo /CN/EXT" userId="7b005e9d-1289-41c7-be62-a6f974f142a1" providerId="ADAL" clId="{B2166597-2D6C-45D0-9D5F-3BC135ECBE64}" dt="2024-09-24T09:20:27.629" v="335" actId="47"/>
        <pc:sldMkLst>
          <pc:docMk/>
          <pc:sldMk cId="1774090223" sldId="282"/>
        </pc:sldMkLst>
        <pc:spChg chg="mod">
          <ac:chgData name="Ye, Bo /CN/EXT" userId="7b005e9d-1289-41c7-be62-a6f974f142a1" providerId="ADAL" clId="{B2166597-2D6C-45D0-9D5F-3BC135ECBE64}" dt="2024-09-24T08:34:00.945" v="190" actId="20577"/>
          <ac:spMkLst>
            <pc:docMk/>
            <pc:sldMk cId="1774090223" sldId="282"/>
            <ac:spMk id="3" creationId="{1D04003B-230C-2BB1-3AE8-21C519CC2EDC}"/>
          </ac:spMkLst>
        </pc:spChg>
      </pc:sldChg>
      <pc:sldChg chg="addSp delSp modSp add mod">
        <pc:chgData name="Ye, Bo /CN/EXT" userId="7b005e9d-1289-41c7-be62-a6f974f142a1" providerId="ADAL" clId="{B2166597-2D6C-45D0-9D5F-3BC135ECBE64}" dt="2024-09-24T09:30:09.482" v="384" actId="207"/>
        <pc:sldMkLst>
          <pc:docMk/>
          <pc:sldMk cId="3209909678" sldId="282"/>
        </pc:sldMkLst>
        <pc:spChg chg="mod">
          <ac:chgData name="Ye, Bo /CN/EXT" userId="7b005e9d-1289-41c7-be62-a6f974f142a1" providerId="ADAL" clId="{B2166597-2D6C-45D0-9D5F-3BC135ECBE64}" dt="2024-09-24T09:24:43.905" v="359"/>
          <ac:spMkLst>
            <pc:docMk/>
            <pc:sldMk cId="3209909678" sldId="282"/>
            <ac:spMk id="5" creationId="{EF252DFF-679B-32B4-C823-9F09BC7FECB3}"/>
          </ac:spMkLst>
        </pc:spChg>
        <pc:graphicFrameChg chg="add mod">
          <ac:chgData name="Ye, Bo /CN/EXT" userId="7b005e9d-1289-41c7-be62-a6f974f142a1" providerId="ADAL" clId="{B2166597-2D6C-45D0-9D5F-3BC135ECBE64}" dt="2024-09-24T09:26:01.273" v="360"/>
          <ac:graphicFrameMkLst>
            <pc:docMk/>
            <pc:sldMk cId="3209909678" sldId="282"/>
            <ac:graphicFrameMk id="2" creationId="{01C87DF3-74DC-4D56-2825-589D7DB21A99}"/>
          </ac:graphicFrameMkLst>
        </pc:graphicFrameChg>
        <pc:graphicFrameChg chg="add mod modGraphic">
          <ac:chgData name="Ye, Bo /CN/EXT" userId="7b005e9d-1289-41c7-be62-a6f974f142a1" providerId="ADAL" clId="{B2166597-2D6C-45D0-9D5F-3BC135ECBE64}" dt="2024-09-24T09:30:09.482" v="384" actId="207"/>
          <ac:graphicFrameMkLst>
            <pc:docMk/>
            <pc:sldMk cId="3209909678" sldId="282"/>
            <ac:graphicFrameMk id="4" creationId="{21D14290-8C42-D6AA-F1B1-C01333B301D2}"/>
          </ac:graphicFrameMkLst>
        </pc:graphicFrameChg>
        <pc:graphicFrameChg chg="del">
          <ac:chgData name="Ye, Bo /CN/EXT" userId="7b005e9d-1289-41c7-be62-a6f974f142a1" providerId="ADAL" clId="{B2166597-2D6C-45D0-9D5F-3BC135ECBE64}" dt="2024-09-24T09:20:43.686" v="337" actId="478"/>
          <ac:graphicFrameMkLst>
            <pc:docMk/>
            <pc:sldMk cId="3209909678" sldId="282"/>
            <ac:graphicFrameMk id="6" creationId="{0FA35B07-D9E8-B089-D38A-5E4B07EE4206}"/>
          </ac:graphicFrameMkLst>
        </pc:graphicFrameChg>
      </pc:sldChg>
      <pc:sldChg chg="addSp delSp modSp add mod">
        <pc:chgData name="Ye, Bo /CN/EXT" userId="7b005e9d-1289-41c7-be62-a6f974f142a1" providerId="ADAL" clId="{B2166597-2D6C-45D0-9D5F-3BC135ECBE64}" dt="2024-09-24T09:38:26.642" v="442" actId="403"/>
        <pc:sldMkLst>
          <pc:docMk/>
          <pc:sldMk cId="3782086119" sldId="283"/>
        </pc:sldMkLst>
        <pc:spChg chg="mod">
          <ac:chgData name="Ye, Bo /CN/EXT" userId="7b005e9d-1289-41c7-be62-a6f974f142a1" providerId="ADAL" clId="{B2166597-2D6C-45D0-9D5F-3BC135ECBE64}" dt="2024-09-24T09:34:36.733" v="396" actId="20577"/>
          <ac:spMkLst>
            <pc:docMk/>
            <pc:sldMk cId="3782086119" sldId="283"/>
            <ac:spMk id="5" creationId="{EF252DFF-679B-32B4-C823-9F09BC7FECB3}"/>
          </ac:spMkLst>
        </pc:spChg>
        <pc:spChg chg="mod">
          <ac:chgData name="Ye, Bo /CN/EXT" userId="7b005e9d-1289-41c7-be62-a6f974f142a1" providerId="ADAL" clId="{B2166597-2D6C-45D0-9D5F-3BC135ECBE64}" dt="2024-09-24T09:37:54.760" v="426" actId="571"/>
          <ac:spMkLst>
            <pc:docMk/>
            <pc:sldMk cId="3782086119" sldId="283"/>
            <ac:spMk id="8" creationId="{42D6F4E5-97DF-9D9B-632A-B91CFE25B070}"/>
          </ac:spMkLst>
        </pc:spChg>
        <pc:spChg chg="mod">
          <ac:chgData name="Ye, Bo /CN/EXT" userId="7b005e9d-1289-41c7-be62-a6f974f142a1" providerId="ADAL" clId="{B2166597-2D6C-45D0-9D5F-3BC135ECBE64}" dt="2024-09-24T09:37:54.760" v="426" actId="571"/>
          <ac:spMkLst>
            <pc:docMk/>
            <pc:sldMk cId="3782086119" sldId="283"/>
            <ac:spMk id="9" creationId="{D6635AD4-C96D-BE9F-9E2F-6DA9DEF44EDA}"/>
          </ac:spMkLst>
        </pc:spChg>
        <pc:spChg chg="mod">
          <ac:chgData name="Ye, Bo /CN/EXT" userId="7b005e9d-1289-41c7-be62-a6f974f142a1" providerId="ADAL" clId="{B2166597-2D6C-45D0-9D5F-3BC135ECBE64}" dt="2024-09-24T09:37:54.760" v="426" actId="571"/>
          <ac:spMkLst>
            <pc:docMk/>
            <pc:sldMk cId="3782086119" sldId="283"/>
            <ac:spMk id="10" creationId="{2A3798CF-07AB-B273-68FC-64F53C5708F9}"/>
          </ac:spMkLst>
        </pc:spChg>
        <pc:spChg chg="mod">
          <ac:chgData name="Ye, Bo /CN/EXT" userId="7b005e9d-1289-41c7-be62-a6f974f142a1" providerId="ADAL" clId="{B2166597-2D6C-45D0-9D5F-3BC135ECBE64}" dt="2024-09-24T09:37:54.760" v="426" actId="571"/>
          <ac:spMkLst>
            <pc:docMk/>
            <pc:sldMk cId="3782086119" sldId="283"/>
            <ac:spMk id="11" creationId="{5AEB2C1F-033B-B857-57BE-C2398B870BD6}"/>
          </ac:spMkLst>
        </pc:spChg>
        <pc:spChg chg="mod">
          <ac:chgData name="Ye, Bo /CN/EXT" userId="7b005e9d-1289-41c7-be62-a6f974f142a1" providerId="ADAL" clId="{B2166597-2D6C-45D0-9D5F-3BC135ECBE64}" dt="2024-09-24T09:37:54.760" v="426" actId="571"/>
          <ac:spMkLst>
            <pc:docMk/>
            <pc:sldMk cId="3782086119" sldId="283"/>
            <ac:spMk id="12" creationId="{248471CD-853D-DF0C-85BD-1AEF13AE0371}"/>
          </ac:spMkLst>
        </pc:spChg>
        <pc:spChg chg="mod">
          <ac:chgData name="Ye, Bo /CN/EXT" userId="7b005e9d-1289-41c7-be62-a6f974f142a1" providerId="ADAL" clId="{B2166597-2D6C-45D0-9D5F-3BC135ECBE64}" dt="2024-09-24T09:37:54.760" v="426" actId="571"/>
          <ac:spMkLst>
            <pc:docMk/>
            <pc:sldMk cId="3782086119" sldId="283"/>
            <ac:spMk id="13" creationId="{F8C9680D-C3E7-4C90-42A1-C6BF855D594E}"/>
          </ac:spMkLst>
        </pc:spChg>
        <pc:spChg chg="mod">
          <ac:chgData name="Ye, Bo /CN/EXT" userId="7b005e9d-1289-41c7-be62-a6f974f142a1" providerId="ADAL" clId="{B2166597-2D6C-45D0-9D5F-3BC135ECBE64}" dt="2024-09-24T09:38:26.642" v="442" actId="403"/>
          <ac:spMkLst>
            <pc:docMk/>
            <pc:sldMk cId="3782086119" sldId="283"/>
            <ac:spMk id="14" creationId="{4E7FAC77-B191-E91D-DE3F-D59F2C5C611D}"/>
          </ac:spMkLst>
        </pc:spChg>
        <pc:spChg chg="mod">
          <ac:chgData name="Ye, Bo /CN/EXT" userId="7b005e9d-1289-41c7-be62-a6f974f142a1" providerId="ADAL" clId="{B2166597-2D6C-45D0-9D5F-3BC135ECBE64}" dt="2024-09-24T09:37:59.754" v="427" actId="255"/>
          <ac:spMkLst>
            <pc:docMk/>
            <pc:sldMk cId="3782086119" sldId="283"/>
            <ac:spMk id="15" creationId="{264691F0-B30C-6047-8EB1-D54D433C9CC5}"/>
          </ac:spMkLst>
        </pc:spChg>
        <pc:spChg chg="mod">
          <ac:chgData name="Ye, Bo /CN/EXT" userId="7b005e9d-1289-41c7-be62-a6f974f142a1" providerId="ADAL" clId="{B2166597-2D6C-45D0-9D5F-3BC135ECBE64}" dt="2024-09-24T09:38:09.643" v="430" actId="113"/>
          <ac:spMkLst>
            <pc:docMk/>
            <pc:sldMk cId="3782086119" sldId="283"/>
            <ac:spMk id="16" creationId="{57EFE9F7-A5B1-605A-C5DD-576D03EB8B85}"/>
          </ac:spMkLst>
        </pc:spChg>
        <pc:spChg chg="mod">
          <ac:chgData name="Ye, Bo /CN/EXT" userId="7b005e9d-1289-41c7-be62-a6f974f142a1" providerId="ADAL" clId="{B2166597-2D6C-45D0-9D5F-3BC135ECBE64}" dt="2024-09-24T09:37:54.760" v="426" actId="571"/>
          <ac:spMkLst>
            <pc:docMk/>
            <pc:sldMk cId="3782086119" sldId="283"/>
            <ac:spMk id="17" creationId="{2B86BB91-AB03-F0BE-D8D6-FDC419F6FE8D}"/>
          </ac:spMkLst>
        </pc:spChg>
        <pc:spChg chg="mod">
          <ac:chgData name="Ye, Bo /CN/EXT" userId="7b005e9d-1289-41c7-be62-a6f974f142a1" providerId="ADAL" clId="{B2166597-2D6C-45D0-9D5F-3BC135ECBE64}" dt="2024-09-24T09:38:18.428" v="434" actId="403"/>
          <ac:spMkLst>
            <pc:docMk/>
            <pc:sldMk cId="3782086119" sldId="283"/>
            <ac:spMk id="18" creationId="{DC91C087-CFE0-F349-7B51-F4C6C7B064E3}"/>
          </ac:spMkLst>
        </pc:spChg>
        <pc:spChg chg="mod">
          <ac:chgData name="Ye, Bo /CN/EXT" userId="7b005e9d-1289-41c7-be62-a6f974f142a1" providerId="ADAL" clId="{B2166597-2D6C-45D0-9D5F-3BC135ECBE64}" dt="2024-09-24T09:38:22.638" v="438" actId="403"/>
          <ac:spMkLst>
            <pc:docMk/>
            <pc:sldMk cId="3782086119" sldId="283"/>
            <ac:spMk id="19" creationId="{733E6CF6-CB87-C2C2-0A82-7E845B9CED88}"/>
          </ac:spMkLst>
        </pc:spChg>
        <pc:spChg chg="mod">
          <ac:chgData name="Ye, Bo /CN/EXT" userId="7b005e9d-1289-41c7-be62-a6f974f142a1" providerId="ADAL" clId="{B2166597-2D6C-45D0-9D5F-3BC135ECBE64}" dt="2024-09-24T09:37:54.760" v="426" actId="571"/>
          <ac:spMkLst>
            <pc:docMk/>
            <pc:sldMk cId="3782086119" sldId="283"/>
            <ac:spMk id="21" creationId="{5D967B9A-0C24-509C-2DF8-6C7E15BFC184}"/>
          </ac:spMkLst>
        </pc:spChg>
        <pc:spChg chg="mod">
          <ac:chgData name="Ye, Bo /CN/EXT" userId="7b005e9d-1289-41c7-be62-a6f974f142a1" providerId="ADAL" clId="{B2166597-2D6C-45D0-9D5F-3BC135ECBE64}" dt="2024-09-24T09:37:54.760" v="426" actId="571"/>
          <ac:spMkLst>
            <pc:docMk/>
            <pc:sldMk cId="3782086119" sldId="283"/>
            <ac:spMk id="24" creationId="{AA283143-B880-A443-08C4-80A48F3905F8}"/>
          </ac:spMkLst>
        </pc:spChg>
        <pc:spChg chg="mod">
          <ac:chgData name="Ye, Bo /CN/EXT" userId="7b005e9d-1289-41c7-be62-a6f974f142a1" providerId="ADAL" clId="{B2166597-2D6C-45D0-9D5F-3BC135ECBE64}" dt="2024-09-24T09:37:54.760" v="426" actId="571"/>
          <ac:spMkLst>
            <pc:docMk/>
            <pc:sldMk cId="3782086119" sldId="283"/>
            <ac:spMk id="27" creationId="{3F36F6C0-5ABF-A93A-3004-74EDB8A18D63}"/>
          </ac:spMkLst>
        </pc:spChg>
        <pc:spChg chg="mod">
          <ac:chgData name="Ye, Bo /CN/EXT" userId="7b005e9d-1289-41c7-be62-a6f974f142a1" providerId="ADAL" clId="{B2166597-2D6C-45D0-9D5F-3BC135ECBE64}" dt="2024-09-24T09:37:54.760" v="426" actId="571"/>
          <ac:spMkLst>
            <pc:docMk/>
            <pc:sldMk cId="3782086119" sldId="283"/>
            <ac:spMk id="30" creationId="{6AA5634D-AFAA-711A-D0C0-D8D66CD445E3}"/>
          </ac:spMkLst>
        </pc:spChg>
        <pc:spChg chg="mod">
          <ac:chgData name="Ye, Bo /CN/EXT" userId="7b005e9d-1289-41c7-be62-a6f974f142a1" providerId="ADAL" clId="{B2166597-2D6C-45D0-9D5F-3BC135ECBE64}" dt="2024-09-24T09:37:54.760" v="426" actId="571"/>
          <ac:spMkLst>
            <pc:docMk/>
            <pc:sldMk cId="3782086119" sldId="283"/>
            <ac:spMk id="33" creationId="{1EBF7F7E-EACF-D306-C273-C2BF62303C72}"/>
          </ac:spMkLst>
        </pc:spChg>
        <pc:spChg chg="mod">
          <ac:chgData name="Ye, Bo /CN/EXT" userId="7b005e9d-1289-41c7-be62-a6f974f142a1" providerId="ADAL" clId="{B2166597-2D6C-45D0-9D5F-3BC135ECBE64}" dt="2024-09-24T09:37:54.760" v="426" actId="571"/>
          <ac:spMkLst>
            <pc:docMk/>
            <pc:sldMk cId="3782086119" sldId="283"/>
            <ac:spMk id="35" creationId="{E4B592D4-379E-AA30-9F32-A528562E2D92}"/>
          </ac:spMkLst>
        </pc:spChg>
        <pc:spChg chg="mod">
          <ac:chgData name="Ye, Bo /CN/EXT" userId="7b005e9d-1289-41c7-be62-a6f974f142a1" providerId="ADAL" clId="{B2166597-2D6C-45D0-9D5F-3BC135ECBE64}" dt="2024-09-24T09:37:54.760" v="426" actId="571"/>
          <ac:spMkLst>
            <pc:docMk/>
            <pc:sldMk cId="3782086119" sldId="283"/>
            <ac:spMk id="37" creationId="{D375F58A-5A92-37DC-70D7-A53CA316E547}"/>
          </ac:spMkLst>
        </pc:spChg>
        <pc:spChg chg="mod">
          <ac:chgData name="Ye, Bo /CN/EXT" userId="7b005e9d-1289-41c7-be62-a6f974f142a1" providerId="ADAL" clId="{B2166597-2D6C-45D0-9D5F-3BC135ECBE64}" dt="2024-09-24T09:37:54.760" v="426" actId="571"/>
          <ac:spMkLst>
            <pc:docMk/>
            <pc:sldMk cId="3782086119" sldId="283"/>
            <ac:spMk id="39" creationId="{98E41F54-3BE9-1793-0194-8F64AD2794F4}"/>
          </ac:spMkLst>
        </pc:spChg>
        <pc:spChg chg="mod">
          <ac:chgData name="Ye, Bo /CN/EXT" userId="7b005e9d-1289-41c7-be62-a6f974f142a1" providerId="ADAL" clId="{B2166597-2D6C-45D0-9D5F-3BC135ECBE64}" dt="2024-09-24T09:37:54.760" v="426" actId="571"/>
          <ac:spMkLst>
            <pc:docMk/>
            <pc:sldMk cId="3782086119" sldId="283"/>
            <ac:spMk id="41" creationId="{1E73CCFE-32F6-2286-408B-8F281E5DC4D9}"/>
          </ac:spMkLst>
        </pc:spChg>
        <pc:spChg chg="mod">
          <ac:chgData name="Ye, Bo /CN/EXT" userId="7b005e9d-1289-41c7-be62-a6f974f142a1" providerId="ADAL" clId="{B2166597-2D6C-45D0-9D5F-3BC135ECBE64}" dt="2024-09-24T09:37:54.760" v="426" actId="571"/>
          <ac:spMkLst>
            <pc:docMk/>
            <pc:sldMk cId="3782086119" sldId="283"/>
            <ac:spMk id="43" creationId="{D59431A9-C49A-E2AA-4089-9878828692F6}"/>
          </ac:spMkLst>
        </pc:spChg>
        <pc:spChg chg="add mod">
          <ac:chgData name="Ye, Bo /CN/EXT" userId="7b005e9d-1289-41c7-be62-a6f974f142a1" providerId="ADAL" clId="{B2166597-2D6C-45D0-9D5F-3BC135ECBE64}" dt="2024-09-24T09:37:54.760" v="426" actId="571"/>
          <ac:spMkLst>
            <pc:docMk/>
            <pc:sldMk cId="3782086119" sldId="283"/>
            <ac:spMk id="44" creationId="{E0C297A5-7825-4340-7D81-179F3BB22183}"/>
          </ac:spMkLst>
        </pc:spChg>
        <pc:spChg chg="add mod">
          <ac:chgData name="Ye, Bo /CN/EXT" userId="7b005e9d-1289-41c7-be62-a6f974f142a1" providerId="ADAL" clId="{B2166597-2D6C-45D0-9D5F-3BC135ECBE64}" dt="2024-09-24T09:37:54.760" v="426" actId="571"/>
          <ac:spMkLst>
            <pc:docMk/>
            <pc:sldMk cId="3782086119" sldId="283"/>
            <ac:spMk id="45" creationId="{E96B905F-A150-DFC6-59FB-1BD37B02A2BB}"/>
          </ac:spMkLst>
        </pc:spChg>
        <pc:spChg chg="add mod">
          <ac:chgData name="Ye, Bo /CN/EXT" userId="7b005e9d-1289-41c7-be62-a6f974f142a1" providerId="ADAL" clId="{B2166597-2D6C-45D0-9D5F-3BC135ECBE64}" dt="2024-09-24T09:37:54.760" v="426" actId="571"/>
          <ac:spMkLst>
            <pc:docMk/>
            <pc:sldMk cId="3782086119" sldId="283"/>
            <ac:spMk id="46" creationId="{DF89D247-CC61-3036-7032-A6B33C4DB51B}"/>
          </ac:spMkLst>
        </pc:spChg>
        <pc:spChg chg="add mod">
          <ac:chgData name="Ye, Bo /CN/EXT" userId="7b005e9d-1289-41c7-be62-a6f974f142a1" providerId="ADAL" clId="{B2166597-2D6C-45D0-9D5F-3BC135ECBE64}" dt="2024-09-24T09:37:54.760" v="426" actId="571"/>
          <ac:spMkLst>
            <pc:docMk/>
            <pc:sldMk cId="3782086119" sldId="283"/>
            <ac:spMk id="47" creationId="{DFF24930-B689-AA38-6AF4-638CB28176D2}"/>
          </ac:spMkLst>
        </pc:spChg>
        <pc:grpChg chg="add mod">
          <ac:chgData name="Ye, Bo /CN/EXT" userId="7b005e9d-1289-41c7-be62-a6f974f142a1" providerId="ADAL" clId="{B2166597-2D6C-45D0-9D5F-3BC135ECBE64}" dt="2024-09-24T09:37:54.760" v="426" actId="571"/>
          <ac:grpSpMkLst>
            <pc:docMk/>
            <pc:sldMk cId="3782086119" sldId="283"/>
            <ac:grpSpMk id="2" creationId="{89550D8B-5446-11A3-426E-CCEF658B8ACB}"/>
          </ac:grpSpMkLst>
        </pc:grpChg>
        <pc:grpChg chg="mod">
          <ac:chgData name="Ye, Bo /CN/EXT" userId="7b005e9d-1289-41c7-be62-a6f974f142a1" providerId="ADAL" clId="{B2166597-2D6C-45D0-9D5F-3BC135ECBE64}" dt="2024-09-24T09:37:54.760" v="426" actId="571"/>
          <ac:grpSpMkLst>
            <pc:docMk/>
            <pc:sldMk cId="3782086119" sldId="283"/>
            <ac:grpSpMk id="20" creationId="{813B5222-3084-3183-26C9-3BA98056FA35}"/>
          </ac:grpSpMkLst>
        </pc:grpChg>
        <pc:grpChg chg="mod">
          <ac:chgData name="Ye, Bo /CN/EXT" userId="7b005e9d-1289-41c7-be62-a6f974f142a1" providerId="ADAL" clId="{B2166597-2D6C-45D0-9D5F-3BC135ECBE64}" dt="2024-09-24T09:37:54.760" v="426" actId="571"/>
          <ac:grpSpMkLst>
            <pc:docMk/>
            <pc:sldMk cId="3782086119" sldId="283"/>
            <ac:grpSpMk id="23" creationId="{0BCFE623-ADA2-3400-54B9-250394B500B5}"/>
          </ac:grpSpMkLst>
        </pc:grpChg>
        <pc:grpChg chg="mod">
          <ac:chgData name="Ye, Bo /CN/EXT" userId="7b005e9d-1289-41c7-be62-a6f974f142a1" providerId="ADAL" clId="{B2166597-2D6C-45D0-9D5F-3BC135ECBE64}" dt="2024-09-24T09:37:54.760" v="426" actId="571"/>
          <ac:grpSpMkLst>
            <pc:docMk/>
            <pc:sldMk cId="3782086119" sldId="283"/>
            <ac:grpSpMk id="26" creationId="{DBE63687-F70A-9617-72FD-E8C5C93DA99D}"/>
          </ac:grpSpMkLst>
        </pc:grpChg>
        <pc:grpChg chg="mod">
          <ac:chgData name="Ye, Bo /CN/EXT" userId="7b005e9d-1289-41c7-be62-a6f974f142a1" providerId="ADAL" clId="{B2166597-2D6C-45D0-9D5F-3BC135ECBE64}" dt="2024-09-24T09:37:54.760" v="426" actId="571"/>
          <ac:grpSpMkLst>
            <pc:docMk/>
            <pc:sldMk cId="3782086119" sldId="283"/>
            <ac:grpSpMk id="29" creationId="{3E0B3853-F30C-A1CE-95E5-801C99707AB6}"/>
          </ac:grpSpMkLst>
        </pc:grpChg>
        <pc:grpChg chg="mod">
          <ac:chgData name="Ye, Bo /CN/EXT" userId="7b005e9d-1289-41c7-be62-a6f974f142a1" providerId="ADAL" clId="{B2166597-2D6C-45D0-9D5F-3BC135ECBE64}" dt="2024-09-24T09:37:54.760" v="426" actId="571"/>
          <ac:grpSpMkLst>
            <pc:docMk/>
            <pc:sldMk cId="3782086119" sldId="283"/>
            <ac:grpSpMk id="32" creationId="{95311080-CAF8-308F-8442-C186AC7484F4}"/>
          </ac:grpSpMkLst>
        </pc:grpChg>
        <pc:graphicFrameChg chg="del">
          <ac:chgData name="Ye, Bo /CN/EXT" userId="7b005e9d-1289-41c7-be62-a6f974f142a1" providerId="ADAL" clId="{B2166597-2D6C-45D0-9D5F-3BC135ECBE64}" dt="2024-09-24T09:33:58.575" v="386" actId="478"/>
          <ac:graphicFrameMkLst>
            <pc:docMk/>
            <pc:sldMk cId="3782086119" sldId="283"/>
            <ac:graphicFrameMk id="4" creationId="{21D14290-8C42-D6AA-F1B1-C01333B301D2}"/>
          </ac:graphicFrameMkLst>
        </pc:graphicFrameChg>
        <pc:cxnChg chg="mod">
          <ac:chgData name="Ye, Bo /CN/EXT" userId="7b005e9d-1289-41c7-be62-a6f974f142a1" providerId="ADAL" clId="{B2166597-2D6C-45D0-9D5F-3BC135ECBE64}" dt="2024-09-24T09:37:54.760" v="426" actId="571"/>
          <ac:cxnSpMkLst>
            <pc:docMk/>
            <pc:sldMk cId="3782086119" sldId="283"/>
            <ac:cxnSpMk id="6" creationId="{81D22494-2FCE-E0D8-8143-D79E44052AE5}"/>
          </ac:cxnSpMkLst>
        </pc:cxnChg>
        <pc:cxnChg chg="mod">
          <ac:chgData name="Ye, Bo /CN/EXT" userId="7b005e9d-1289-41c7-be62-a6f974f142a1" providerId="ADAL" clId="{B2166597-2D6C-45D0-9D5F-3BC135ECBE64}" dt="2024-09-24T09:37:54.760" v="426" actId="571"/>
          <ac:cxnSpMkLst>
            <pc:docMk/>
            <pc:sldMk cId="3782086119" sldId="283"/>
            <ac:cxnSpMk id="7" creationId="{A783CC4B-BD23-A8ED-9876-51F32E418995}"/>
          </ac:cxnSpMkLst>
        </pc:cxnChg>
        <pc:cxnChg chg="mod">
          <ac:chgData name="Ye, Bo /CN/EXT" userId="7b005e9d-1289-41c7-be62-a6f974f142a1" providerId="ADAL" clId="{B2166597-2D6C-45D0-9D5F-3BC135ECBE64}" dt="2024-09-24T09:37:54.760" v="426" actId="571"/>
          <ac:cxnSpMkLst>
            <pc:docMk/>
            <pc:sldMk cId="3782086119" sldId="283"/>
            <ac:cxnSpMk id="22" creationId="{8633D8E0-FBB4-513F-5B73-E53991A64D43}"/>
          </ac:cxnSpMkLst>
        </pc:cxnChg>
        <pc:cxnChg chg="mod">
          <ac:chgData name="Ye, Bo /CN/EXT" userId="7b005e9d-1289-41c7-be62-a6f974f142a1" providerId="ADAL" clId="{B2166597-2D6C-45D0-9D5F-3BC135ECBE64}" dt="2024-09-24T09:37:54.760" v="426" actId="571"/>
          <ac:cxnSpMkLst>
            <pc:docMk/>
            <pc:sldMk cId="3782086119" sldId="283"/>
            <ac:cxnSpMk id="25" creationId="{DE4ED957-27A8-6942-D3F5-532D7831D489}"/>
          </ac:cxnSpMkLst>
        </pc:cxnChg>
        <pc:cxnChg chg="mod">
          <ac:chgData name="Ye, Bo /CN/EXT" userId="7b005e9d-1289-41c7-be62-a6f974f142a1" providerId="ADAL" clId="{B2166597-2D6C-45D0-9D5F-3BC135ECBE64}" dt="2024-09-24T09:37:54.760" v="426" actId="571"/>
          <ac:cxnSpMkLst>
            <pc:docMk/>
            <pc:sldMk cId="3782086119" sldId="283"/>
            <ac:cxnSpMk id="28" creationId="{9F71299A-7E29-E349-0468-3D41DBA1B94A}"/>
          </ac:cxnSpMkLst>
        </pc:cxnChg>
        <pc:cxnChg chg="mod">
          <ac:chgData name="Ye, Bo /CN/EXT" userId="7b005e9d-1289-41c7-be62-a6f974f142a1" providerId="ADAL" clId="{B2166597-2D6C-45D0-9D5F-3BC135ECBE64}" dt="2024-09-24T09:37:54.760" v="426" actId="571"/>
          <ac:cxnSpMkLst>
            <pc:docMk/>
            <pc:sldMk cId="3782086119" sldId="283"/>
            <ac:cxnSpMk id="31" creationId="{E3FD188D-01A9-9F29-97F4-FFD02D906B31}"/>
          </ac:cxnSpMkLst>
        </pc:cxnChg>
        <pc:cxnChg chg="mod">
          <ac:chgData name="Ye, Bo /CN/EXT" userId="7b005e9d-1289-41c7-be62-a6f974f142a1" providerId="ADAL" clId="{B2166597-2D6C-45D0-9D5F-3BC135ECBE64}" dt="2024-09-24T09:37:54.760" v="426" actId="571"/>
          <ac:cxnSpMkLst>
            <pc:docMk/>
            <pc:sldMk cId="3782086119" sldId="283"/>
            <ac:cxnSpMk id="34" creationId="{4F68C82D-2A49-9306-7F87-59ABB358559F}"/>
          </ac:cxnSpMkLst>
        </pc:cxnChg>
        <pc:cxnChg chg="mod">
          <ac:chgData name="Ye, Bo /CN/EXT" userId="7b005e9d-1289-41c7-be62-a6f974f142a1" providerId="ADAL" clId="{B2166597-2D6C-45D0-9D5F-3BC135ECBE64}" dt="2024-09-24T09:37:54.760" v="426" actId="571"/>
          <ac:cxnSpMkLst>
            <pc:docMk/>
            <pc:sldMk cId="3782086119" sldId="283"/>
            <ac:cxnSpMk id="36" creationId="{556EFA9F-447B-DBFF-8354-741F44598DDA}"/>
          </ac:cxnSpMkLst>
        </pc:cxnChg>
        <pc:cxnChg chg="mod">
          <ac:chgData name="Ye, Bo /CN/EXT" userId="7b005e9d-1289-41c7-be62-a6f974f142a1" providerId="ADAL" clId="{B2166597-2D6C-45D0-9D5F-3BC135ECBE64}" dt="2024-09-24T09:37:54.760" v="426" actId="571"/>
          <ac:cxnSpMkLst>
            <pc:docMk/>
            <pc:sldMk cId="3782086119" sldId="283"/>
            <ac:cxnSpMk id="38" creationId="{213B0CD5-6504-7C94-6498-260A9DC676AF}"/>
          </ac:cxnSpMkLst>
        </pc:cxnChg>
        <pc:cxnChg chg="mod">
          <ac:chgData name="Ye, Bo /CN/EXT" userId="7b005e9d-1289-41c7-be62-a6f974f142a1" providerId="ADAL" clId="{B2166597-2D6C-45D0-9D5F-3BC135ECBE64}" dt="2024-09-24T09:37:54.760" v="426" actId="571"/>
          <ac:cxnSpMkLst>
            <pc:docMk/>
            <pc:sldMk cId="3782086119" sldId="283"/>
            <ac:cxnSpMk id="40" creationId="{61D9D735-5B02-A283-CE33-5A45F7CB97E1}"/>
          </ac:cxnSpMkLst>
        </pc:cxnChg>
        <pc:cxnChg chg="mod">
          <ac:chgData name="Ye, Bo /CN/EXT" userId="7b005e9d-1289-41c7-be62-a6f974f142a1" providerId="ADAL" clId="{B2166597-2D6C-45D0-9D5F-3BC135ECBE64}" dt="2024-09-24T09:37:54.760" v="426" actId="571"/>
          <ac:cxnSpMkLst>
            <pc:docMk/>
            <pc:sldMk cId="3782086119" sldId="283"/>
            <ac:cxnSpMk id="42" creationId="{8B8DE0E3-4BCA-0DA5-FDE8-0E91C8300556}"/>
          </ac:cxnSpMkLst>
        </pc:cxnChg>
      </pc:sldChg>
      <pc:sldChg chg="delSp modSp add mod ord">
        <pc:chgData name="Ye, Bo /CN/EXT" userId="7b005e9d-1289-41c7-be62-a6f974f142a1" providerId="ADAL" clId="{B2166597-2D6C-45D0-9D5F-3BC135ECBE64}" dt="2024-09-25T11:53:22.808" v="533"/>
        <pc:sldMkLst>
          <pc:docMk/>
          <pc:sldMk cId="1260221409" sldId="284"/>
        </pc:sldMkLst>
        <pc:spChg chg="mod">
          <ac:chgData name="Ye, Bo /CN/EXT" userId="7b005e9d-1289-41c7-be62-a6f974f142a1" providerId="ADAL" clId="{B2166597-2D6C-45D0-9D5F-3BC135ECBE64}" dt="2024-09-25T11:30:25.892" v="500" actId="20577"/>
          <ac:spMkLst>
            <pc:docMk/>
            <pc:sldMk cId="1260221409" sldId="284"/>
            <ac:spMk id="3" creationId="{1D04003B-230C-2BB1-3AE8-21C519CC2EDC}"/>
          </ac:spMkLst>
        </pc:spChg>
        <pc:spChg chg="mod">
          <ac:chgData name="Ye, Bo /CN/EXT" userId="7b005e9d-1289-41c7-be62-a6f974f142a1" providerId="ADAL" clId="{B2166597-2D6C-45D0-9D5F-3BC135ECBE64}" dt="2024-09-25T11:53:22.808" v="533"/>
          <ac:spMkLst>
            <pc:docMk/>
            <pc:sldMk cId="1260221409" sldId="284"/>
            <ac:spMk id="5" creationId="{EF252DFF-679B-32B4-C823-9F09BC7FECB3}"/>
          </ac:spMkLst>
        </pc:spChg>
        <pc:graphicFrameChg chg="del">
          <ac:chgData name="Ye, Bo /CN/EXT" userId="7b005e9d-1289-41c7-be62-a6f974f142a1" providerId="ADAL" clId="{B2166597-2D6C-45D0-9D5F-3BC135ECBE64}" dt="2024-09-25T11:30:50.763" v="516" actId="478"/>
          <ac:graphicFrameMkLst>
            <pc:docMk/>
            <pc:sldMk cId="1260221409" sldId="284"/>
            <ac:graphicFrameMk id="6" creationId="{0FA35B07-D9E8-B089-D38A-5E4B07EE4206}"/>
          </ac:graphicFrameMkLst>
        </pc:graphicFrameChg>
      </pc:sldChg>
      <pc:sldChg chg="del">
        <pc:chgData name="Ye, Bo /CN/EXT" userId="7b005e9d-1289-41c7-be62-a6f974f142a1" providerId="ADAL" clId="{B2166597-2D6C-45D0-9D5F-3BC135ECBE64}" dt="2024-09-24T08:21:23.633" v="5" actId="47"/>
        <pc:sldMkLst>
          <pc:docMk/>
          <pc:sldMk cId="889012055" sldId="302"/>
        </pc:sldMkLst>
      </pc:sldChg>
      <pc:sldChg chg="del">
        <pc:chgData name="Ye, Bo /CN/EXT" userId="7b005e9d-1289-41c7-be62-a6f974f142a1" providerId="ADAL" clId="{B2166597-2D6C-45D0-9D5F-3BC135ECBE64}" dt="2024-09-24T08:21:23.633" v="5" actId="47"/>
        <pc:sldMkLst>
          <pc:docMk/>
          <pc:sldMk cId="363694807" sldId="303"/>
        </pc:sldMkLst>
      </pc:sldChg>
      <pc:sldChg chg="del">
        <pc:chgData name="Ye, Bo /CN/EXT" userId="7b005e9d-1289-41c7-be62-a6f974f142a1" providerId="ADAL" clId="{B2166597-2D6C-45D0-9D5F-3BC135ECBE64}" dt="2024-09-24T08:21:23.633" v="5" actId="47"/>
        <pc:sldMkLst>
          <pc:docMk/>
          <pc:sldMk cId="3484265325" sldId="304"/>
        </pc:sldMkLst>
      </pc:sldChg>
      <pc:sldChg chg="del">
        <pc:chgData name="Ye, Bo /CN/EXT" userId="7b005e9d-1289-41c7-be62-a6f974f142a1" providerId="ADAL" clId="{B2166597-2D6C-45D0-9D5F-3BC135ECBE64}" dt="2024-09-24T08:21:23.633" v="5" actId="47"/>
        <pc:sldMkLst>
          <pc:docMk/>
          <pc:sldMk cId="3407248460" sldId="305"/>
        </pc:sldMkLst>
      </pc:sldChg>
      <pc:sldChg chg="del">
        <pc:chgData name="Ye, Bo /CN/EXT" userId="7b005e9d-1289-41c7-be62-a6f974f142a1" providerId="ADAL" clId="{B2166597-2D6C-45D0-9D5F-3BC135ECBE64}" dt="2024-09-24T08:21:23.633" v="5" actId="47"/>
        <pc:sldMkLst>
          <pc:docMk/>
          <pc:sldMk cId="1507504451" sldId="306"/>
        </pc:sldMkLst>
      </pc:sldChg>
      <pc:sldChg chg="del">
        <pc:chgData name="Ye, Bo /CN/EXT" userId="7b005e9d-1289-41c7-be62-a6f974f142a1" providerId="ADAL" clId="{B2166597-2D6C-45D0-9D5F-3BC135ECBE64}" dt="2024-09-24T08:21:23.633" v="5" actId="47"/>
        <pc:sldMkLst>
          <pc:docMk/>
          <pc:sldMk cId="4055427090" sldId="308"/>
        </pc:sldMkLst>
      </pc:sldChg>
      <pc:sldChg chg="del">
        <pc:chgData name="Ye, Bo /CN/EXT" userId="7b005e9d-1289-41c7-be62-a6f974f142a1" providerId="ADAL" clId="{B2166597-2D6C-45D0-9D5F-3BC135ECBE64}" dt="2024-09-24T08:21:23.633" v="5" actId="47"/>
        <pc:sldMkLst>
          <pc:docMk/>
          <pc:sldMk cId="2153736980" sldId="313"/>
        </pc:sldMkLst>
      </pc:sldChg>
      <pc:sldChg chg="del">
        <pc:chgData name="Ye, Bo /CN/EXT" userId="7b005e9d-1289-41c7-be62-a6f974f142a1" providerId="ADAL" clId="{B2166597-2D6C-45D0-9D5F-3BC135ECBE64}" dt="2024-09-24T08:21:23.633" v="5" actId="47"/>
        <pc:sldMkLst>
          <pc:docMk/>
          <pc:sldMk cId="1364939345" sldId="314"/>
        </pc:sldMkLst>
      </pc:sldChg>
      <pc:sldChg chg="del">
        <pc:chgData name="Ye, Bo /CN/EXT" userId="7b005e9d-1289-41c7-be62-a6f974f142a1" providerId="ADAL" clId="{B2166597-2D6C-45D0-9D5F-3BC135ECBE64}" dt="2024-09-24T08:21:23.633" v="5" actId="47"/>
        <pc:sldMkLst>
          <pc:docMk/>
          <pc:sldMk cId="3683627571" sldId="315"/>
        </pc:sldMkLst>
      </pc:sldChg>
      <pc:sldChg chg="del">
        <pc:chgData name="Ye, Bo /CN/EXT" userId="7b005e9d-1289-41c7-be62-a6f974f142a1" providerId="ADAL" clId="{B2166597-2D6C-45D0-9D5F-3BC135ECBE64}" dt="2024-09-24T08:21:23.633" v="5" actId="47"/>
        <pc:sldMkLst>
          <pc:docMk/>
          <pc:sldMk cId="269437783" sldId="316"/>
        </pc:sldMkLst>
      </pc:sldChg>
      <pc:sldChg chg="del">
        <pc:chgData name="Ye, Bo /CN/EXT" userId="7b005e9d-1289-41c7-be62-a6f974f142a1" providerId="ADAL" clId="{B2166597-2D6C-45D0-9D5F-3BC135ECBE64}" dt="2024-09-24T08:21:23.633" v="5" actId="47"/>
        <pc:sldMkLst>
          <pc:docMk/>
          <pc:sldMk cId="1877019901" sldId="318"/>
        </pc:sldMkLst>
      </pc:sldChg>
      <pc:sldChg chg="del">
        <pc:chgData name="Ye, Bo /CN/EXT" userId="7b005e9d-1289-41c7-be62-a6f974f142a1" providerId="ADAL" clId="{B2166597-2D6C-45D0-9D5F-3BC135ECBE64}" dt="2024-09-24T08:21:23.633" v="5" actId="47"/>
        <pc:sldMkLst>
          <pc:docMk/>
          <pc:sldMk cId="1721833184" sldId="319"/>
        </pc:sldMkLst>
      </pc:sldChg>
      <pc:sldChg chg="del">
        <pc:chgData name="Ye, Bo /CN/EXT" userId="7b005e9d-1289-41c7-be62-a6f974f142a1" providerId="ADAL" clId="{B2166597-2D6C-45D0-9D5F-3BC135ECBE64}" dt="2024-09-24T08:21:23.633" v="5" actId="47"/>
        <pc:sldMkLst>
          <pc:docMk/>
          <pc:sldMk cId="684038052" sldId="320"/>
        </pc:sldMkLst>
      </pc:sldChg>
      <pc:sldChg chg="del">
        <pc:chgData name="Ye, Bo /CN/EXT" userId="7b005e9d-1289-41c7-be62-a6f974f142a1" providerId="ADAL" clId="{B2166597-2D6C-45D0-9D5F-3BC135ECBE64}" dt="2024-09-24T08:21:23.633" v="5" actId="47"/>
        <pc:sldMkLst>
          <pc:docMk/>
          <pc:sldMk cId="648665149" sldId="321"/>
        </pc:sldMkLst>
      </pc:sldChg>
      <pc:sldChg chg="del">
        <pc:chgData name="Ye, Bo /CN/EXT" userId="7b005e9d-1289-41c7-be62-a6f974f142a1" providerId="ADAL" clId="{B2166597-2D6C-45D0-9D5F-3BC135ECBE64}" dt="2024-09-24T08:21:23.633" v="5" actId="47"/>
        <pc:sldMkLst>
          <pc:docMk/>
          <pc:sldMk cId="4094539847" sldId="322"/>
        </pc:sldMkLst>
      </pc:sldChg>
      <pc:sldChg chg="del">
        <pc:chgData name="Ye, Bo /CN/EXT" userId="7b005e9d-1289-41c7-be62-a6f974f142a1" providerId="ADAL" clId="{B2166597-2D6C-45D0-9D5F-3BC135ECBE64}" dt="2024-09-24T08:21:23.633" v="5" actId="47"/>
        <pc:sldMkLst>
          <pc:docMk/>
          <pc:sldMk cId="2460213510" sldId="323"/>
        </pc:sldMkLst>
      </pc:sldChg>
      <pc:sldChg chg="del">
        <pc:chgData name="Ye, Bo /CN/EXT" userId="7b005e9d-1289-41c7-be62-a6f974f142a1" providerId="ADAL" clId="{B2166597-2D6C-45D0-9D5F-3BC135ECBE64}" dt="2024-09-24T08:21:23.633" v="5" actId="47"/>
        <pc:sldMkLst>
          <pc:docMk/>
          <pc:sldMk cId="434853407" sldId="325"/>
        </pc:sldMkLst>
      </pc:sldChg>
      <pc:sldChg chg="del">
        <pc:chgData name="Ye, Bo /CN/EXT" userId="7b005e9d-1289-41c7-be62-a6f974f142a1" providerId="ADAL" clId="{B2166597-2D6C-45D0-9D5F-3BC135ECBE64}" dt="2024-09-24T08:21:23.633" v="5" actId="47"/>
        <pc:sldMkLst>
          <pc:docMk/>
          <pc:sldMk cId="3122277153" sldId="326"/>
        </pc:sldMkLst>
      </pc:sldChg>
      <pc:sldChg chg="del">
        <pc:chgData name="Ye, Bo /CN/EXT" userId="7b005e9d-1289-41c7-be62-a6f974f142a1" providerId="ADAL" clId="{B2166597-2D6C-45D0-9D5F-3BC135ECBE64}" dt="2024-09-24T08:21:23.633" v="5" actId="47"/>
        <pc:sldMkLst>
          <pc:docMk/>
          <pc:sldMk cId="1293986115" sldId="328"/>
        </pc:sldMkLst>
      </pc:sldChg>
      <pc:sldChg chg="del">
        <pc:chgData name="Ye, Bo /CN/EXT" userId="7b005e9d-1289-41c7-be62-a6f974f142a1" providerId="ADAL" clId="{B2166597-2D6C-45D0-9D5F-3BC135ECBE64}" dt="2024-09-24T08:21:23.633" v="5" actId="47"/>
        <pc:sldMkLst>
          <pc:docMk/>
          <pc:sldMk cId="2332388894" sldId="329"/>
        </pc:sldMkLst>
      </pc:sldChg>
      <pc:sldChg chg="del">
        <pc:chgData name="Ye, Bo /CN/EXT" userId="7b005e9d-1289-41c7-be62-a6f974f142a1" providerId="ADAL" clId="{B2166597-2D6C-45D0-9D5F-3BC135ECBE64}" dt="2024-09-24T08:21:23.633" v="5" actId="47"/>
        <pc:sldMkLst>
          <pc:docMk/>
          <pc:sldMk cId="1215841607" sldId="332"/>
        </pc:sldMkLst>
      </pc:sldChg>
      <pc:sldChg chg="del">
        <pc:chgData name="Ye, Bo /CN/EXT" userId="7b005e9d-1289-41c7-be62-a6f974f142a1" providerId="ADAL" clId="{B2166597-2D6C-45D0-9D5F-3BC135ECBE64}" dt="2024-09-24T08:21:23.633" v="5" actId="47"/>
        <pc:sldMkLst>
          <pc:docMk/>
          <pc:sldMk cId="4287870757" sldId="333"/>
        </pc:sldMkLst>
      </pc:sldChg>
      <pc:sldChg chg="del">
        <pc:chgData name="Ye, Bo /CN/EXT" userId="7b005e9d-1289-41c7-be62-a6f974f142a1" providerId="ADAL" clId="{B2166597-2D6C-45D0-9D5F-3BC135ECBE64}" dt="2024-09-24T08:21:23.633" v="5" actId="47"/>
        <pc:sldMkLst>
          <pc:docMk/>
          <pc:sldMk cId="356141473" sldId="334"/>
        </pc:sldMkLst>
      </pc:sldChg>
      <pc:sldChg chg="del">
        <pc:chgData name="Ye, Bo /CN/EXT" userId="7b005e9d-1289-41c7-be62-a6f974f142a1" providerId="ADAL" clId="{B2166597-2D6C-45D0-9D5F-3BC135ECBE64}" dt="2024-09-24T08:21:23.633" v="5" actId="47"/>
        <pc:sldMkLst>
          <pc:docMk/>
          <pc:sldMk cId="1754722398" sldId="336"/>
        </pc:sldMkLst>
      </pc:sldChg>
      <pc:sldChg chg="del">
        <pc:chgData name="Ye, Bo /CN/EXT" userId="7b005e9d-1289-41c7-be62-a6f974f142a1" providerId="ADAL" clId="{B2166597-2D6C-45D0-9D5F-3BC135ECBE64}" dt="2024-09-24T08:21:23.633" v="5" actId="47"/>
        <pc:sldMkLst>
          <pc:docMk/>
          <pc:sldMk cId="3934101915" sldId="337"/>
        </pc:sldMkLst>
      </pc:sldChg>
      <pc:sldChg chg="del">
        <pc:chgData name="Ye, Bo /CN/EXT" userId="7b005e9d-1289-41c7-be62-a6f974f142a1" providerId="ADAL" clId="{B2166597-2D6C-45D0-9D5F-3BC135ECBE64}" dt="2024-09-24T08:21:23.633" v="5" actId="47"/>
        <pc:sldMkLst>
          <pc:docMk/>
          <pc:sldMk cId="3263865646" sldId="338"/>
        </pc:sldMkLst>
      </pc:sldChg>
      <pc:sldChg chg="del">
        <pc:chgData name="Ye, Bo /CN/EXT" userId="7b005e9d-1289-41c7-be62-a6f974f142a1" providerId="ADAL" clId="{B2166597-2D6C-45D0-9D5F-3BC135ECBE64}" dt="2024-09-24T08:21:23.633" v="5" actId="47"/>
        <pc:sldMkLst>
          <pc:docMk/>
          <pc:sldMk cId="509574088" sldId="339"/>
        </pc:sldMkLst>
      </pc:sldChg>
      <pc:sldChg chg="del">
        <pc:chgData name="Ye, Bo /CN/EXT" userId="7b005e9d-1289-41c7-be62-a6f974f142a1" providerId="ADAL" clId="{B2166597-2D6C-45D0-9D5F-3BC135ECBE64}" dt="2024-09-24T08:21:23.633" v="5" actId="47"/>
        <pc:sldMkLst>
          <pc:docMk/>
          <pc:sldMk cId="663426486" sldId="340"/>
        </pc:sldMkLst>
      </pc:sldChg>
      <pc:sldChg chg="del">
        <pc:chgData name="Ye, Bo /CN/EXT" userId="7b005e9d-1289-41c7-be62-a6f974f142a1" providerId="ADAL" clId="{B2166597-2D6C-45D0-9D5F-3BC135ECBE64}" dt="2024-09-24T08:21:23.633" v="5" actId="47"/>
        <pc:sldMkLst>
          <pc:docMk/>
          <pc:sldMk cId="2701560392" sldId="342"/>
        </pc:sldMkLst>
      </pc:sldChg>
      <pc:sldChg chg="del">
        <pc:chgData name="Ye, Bo /CN/EXT" userId="7b005e9d-1289-41c7-be62-a6f974f142a1" providerId="ADAL" clId="{B2166597-2D6C-45D0-9D5F-3BC135ECBE64}" dt="2024-09-24T08:21:23.633" v="5" actId="47"/>
        <pc:sldMkLst>
          <pc:docMk/>
          <pc:sldMk cId="1513444203" sldId="343"/>
        </pc:sldMkLst>
      </pc:sldChg>
      <pc:sldChg chg="del">
        <pc:chgData name="Ye, Bo /CN/EXT" userId="7b005e9d-1289-41c7-be62-a6f974f142a1" providerId="ADAL" clId="{B2166597-2D6C-45D0-9D5F-3BC135ECBE64}" dt="2024-09-24T08:21:23.633" v="5" actId="47"/>
        <pc:sldMkLst>
          <pc:docMk/>
          <pc:sldMk cId="1562306887" sldId="344"/>
        </pc:sldMkLst>
      </pc:sldChg>
      <pc:sldChg chg="del">
        <pc:chgData name="Ye, Bo /CN/EXT" userId="7b005e9d-1289-41c7-be62-a6f974f142a1" providerId="ADAL" clId="{B2166597-2D6C-45D0-9D5F-3BC135ECBE64}" dt="2024-09-24T08:21:23.633" v="5" actId="47"/>
        <pc:sldMkLst>
          <pc:docMk/>
          <pc:sldMk cId="3978110919" sldId="345"/>
        </pc:sldMkLst>
      </pc:sldChg>
      <pc:sldChg chg="del">
        <pc:chgData name="Ye, Bo /CN/EXT" userId="7b005e9d-1289-41c7-be62-a6f974f142a1" providerId="ADAL" clId="{B2166597-2D6C-45D0-9D5F-3BC135ECBE64}" dt="2024-09-24T08:21:23.633" v="5" actId="47"/>
        <pc:sldMkLst>
          <pc:docMk/>
          <pc:sldMk cId="422371675" sldId="346"/>
        </pc:sldMkLst>
      </pc:sldChg>
      <pc:sldChg chg="del">
        <pc:chgData name="Ye, Bo /CN/EXT" userId="7b005e9d-1289-41c7-be62-a6f974f142a1" providerId="ADAL" clId="{B2166597-2D6C-45D0-9D5F-3BC135ECBE64}" dt="2024-09-24T08:21:23.633" v="5" actId="47"/>
        <pc:sldMkLst>
          <pc:docMk/>
          <pc:sldMk cId="741137041" sldId="347"/>
        </pc:sldMkLst>
      </pc:sldChg>
      <pc:sldChg chg="del">
        <pc:chgData name="Ye, Bo /CN/EXT" userId="7b005e9d-1289-41c7-be62-a6f974f142a1" providerId="ADAL" clId="{B2166597-2D6C-45D0-9D5F-3BC135ECBE64}" dt="2024-09-24T08:21:23.633" v="5" actId="47"/>
        <pc:sldMkLst>
          <pc:docMk/>
          <pc:sldMk cId="3708552515" sldId="348"/>
        </pc:sldMkLst>
      </pc:sldChg>
      <pc:sldChg chg="del">
        <pc:chgData name="Ye, Bo /CN/EXT" userId="7b005e9d-1289-41c7-be62-a6f974f142a1" providerId="ADAL" clId="{B2166597-2D6C-45D0-9D5F-3BC135ECBE64}" dt="2024-09-24T08:21:23.633" v="5" actId="47"/>
        <pc:sldMkLst>
          <pc:docMk/>
          <pc:sldMk cId="243394920" sldId="349"/>
        </pc:sldMkLst>
      </pc:sldChg>
      <pc:sldChg chg="modSp del mod">
        <pc:chgData name="Ye, Bo /CN/EXT" userId="7b005e9d-1289-41c7-be62-a6f974f142a1" providerId="ADAL" clId="{B2166597-2D6C-45D0-9D5F-3BC135ECBE64}" dt="2024-09-24T08:21:23.633" v="5" actId="47"/>
        <pc:sldMkLst>
          <pc:docMk/>
          <pc:sldMk cId="1402146463" sldId="350"/>
        </pc:sldMkLst>
        <pc:graphicFrameChg chg="mod">
          <ac:chgData name="Ye, Bo /CN/EXT" userId="7b005e9d-1289-41c7-be62-a6f974f142a1" providerId="ADAL" clId="{B2166597-2D6C-45D0-9D5F-3BC135ECBE64}" dt="2024-09-24T08:21:23.633" v="5" actId="47"/>
          <ac:graphicFrameMkLst>
            <pc:docMk/>
            <pc:sldMk cId="1402146463" sldId="350"/>
            <ac:graphicFrameMk id="10" creationId="{5E0A15FF-DF67-02E9-7E89-0A782DD41496}"/>
          </ac:graphicFrameMkLst>
        </pc:graphicFrameChg>
      </pc:sldChg>
      <pc:sldChg chg="del">
        <pc:chgData name="Ye, Bo /CN/EXT" userId="7b005e9d-1289-41c7-be62-a6f974f142a1" providerId="ADAL" clId="{B2166597-2D6C-45D0-9D5F-3BC135ECBE64}" dt="2024-09-24T08:21:23.633" v="5" actId="47"/>
        <pc:sldMkLst>
          <pc:docMk/>
          <pc:sldMk cId="2079922568" sldId="351"/>
        </pc:sldMkLst>
      </pc:sldChg>
      <pc:sldChg chg="modSp del mod">
        <pc:chgData name="Ye, Bo /CN/EXT" userId="7b005e9d-1289-41c7-be62-a6f974f142a1" providerId="ADAL" clId="{B2166597-2D6C-45D0-9D5F-3BC135ECBE64}" dt="2024-09-24T08:21:23.633" v="5" actId="47"/>
        <pc:sldMkLst>
          <pc:docMk/>
          <pc:sldMk cId="2587018730" sldId="352"/>
        </pc:sldMkLst>
        <pc:graphicFrameChg chg="mod">
          <ac:chgData name="Ye, Bo /CN/EXT" userId="7b005e9d-1289-41c7-be62-a6f974f142a1" providerId="ADAL" clId="{B2166597-2D6C-45D0-9D5F-3BC135ECBE64}" dt="2024-09-24T08:21:23.633" v="5" actId="47"/>
          <ac:graphicFrameMkLst>
            <pc:docMk/>
            <pc:sldMk cId="2587018730" sldId="352"/>
            <ac:graphicFrameMk id="10" creationId="{5E0A15FF-DF67-02E9-7E89-0A782DD41496}"/>
          </ac:graphicFrameMkLst>
        </pc:graphicFrameChg>
      </pc:sldChg>
      <pc:sldChg chg="del">
        <pc:chgData name="Ye, Bo /CN/EXT" userId="7b005e9d-1289-41c7-be62-a6f974f142a1" providerId="ADAL" clId="{B2166597-2D6C-45D0-9D5F-3BC135ECBE64}" dt="2024-09-24T08:21:23.633" v="5" actId="47"/>
        <pc:sldMkLst>
          <pc:docMk/>
          <pc:sldMk cId="3018155096" sldId="353"/>
        </pc:sldMkLst>
      </pc:sldChg>
      <pc:sldChg chg="del">
        <pc:chgData name="Ye, Bo /CN/EXT" userId="7b005e9d-1289-41c7-be62-a6f974f142a1" providerId="ADAL" clId="{B2166597-2D6C-45D0-9D5F-3BC135ECBE64}" dt="2024-09-24T08:21:23.633" v="5" actId="47"/>
        <pc:sldMkLst>
          <pc:docMk/>
          <pc:sldMk cId="1519922119" sldId="354"/>
        </pc:sldMkLst>
      </pc:sldChg>
      <pc:sldChg chg="modSp del mod">
        <pc:chgData name="Ye, Bo /CN/EXT" userId="7b005e9d-1289-41c7-be62-a6f974f142a1" providerId="ADAL" clId="{B2166597-2D6C-45D0-9D5F-3BC135ECBE64}" dt="2024-09-24T08:21:23.633" v="5" actId="47"/>
        <pc:sldMkLst>
          <pc:docMk/>
          <pc:sldMk cId="2438361261" sldId="355"/>
        </pc:sldMkLst>
        <pc:graphicFrameChg chg="mod">
          <ac:chgData name="Ye, Bo /CN/EXT" userId="7b005e9d-1289-41c7-be62-a6f974f142a1" providerId="ADAL" clId="{B2166597-2D6C-45D0-9D5F-3BC135ECBE64}" dt="2024-09-24T08:21:23.633" v="5" actId="47"/>
          <ac:graphicFrameMkLst>
            <pc:docMk/>
            <pc:sldMk cId="2438361261" sldId="355"/>
            <ac:graphicFrameMk id="10" creationId="{5E0A15FF-DF67-02E9-7E89-0A782DD41496}"/>
          </ac:graphicFrameMkLst>
        </pc:graphicFrameChg>
      </pc:sldChg>
      <pc:sldChg chg="del">
        <pc:chgData name="Ye, Bo /CN/EXT" userId="7b005e9d-1289-41c7-be62-a6f974f142a1" providerId="ADAL" clId="{B2166597-2D6C-45D0-9D5F-3BC135ECBE64}" dt="2024-09-24T08:21:23.633" v="5" actId="47"/>
        <pc:sldMkLst>
          <pc:docMk/>
          <pc:sldMk cId="1385931843" sldId="356"/>
        </pc:sldMkLst>
      </pc:sldChg>
      <pc:sldChg chg="modSp del mod">
        <pc:chgData name="Ye, Bo /CN/EXT" userId="7b005e9d-1289-41c7-be62-a6f974f142a1" providerId="ADAL" clId="{B2166597-2D6C-45D0-9D5F-3BC135ECBE64}" dt="2024-09-24T08:21:23.633" v="5" actId="47"/>
        <pc:sldMkLst>
          <pc:docMk/>
          <pc:sldMk cId="1493927250" sldId="357"/>
        </pc:sldMkLst>
        <pc:graphicFrameChg chg="mod">
          <ac:chgData name="Ye, Bo /CN/EXT" userId="7b005e9d-1289-41c7-be62-a6f974f142a1" providerId="ADAL" clId="{B2166597-2D6C-45D0-9D5F-3BC135ECBE64}" dt="2024-09-24T08:21:23.633" v="5" actId="47"/>
          <ac:graphicFrameMkLst>
            <pc:docMk/>
            <pc:sldMk cId="1493927250" sldId="357"/>
            <ac:graphicFrameMk id="10" creationId="{5E0A15FF-DF67-02E9-7E89-0A782DD41496}"/>
          </ac:graphicFrameMkLst>
        </pc:graphicFrameChg>
      </pc:sldChg>
      <pc:sldChg chg="del">
        <pc:chgData name="Ye, Bo /CN/EXT" userId="7b005e9d-1289-41c7-be62-a6f974f142a1" providerId="ADAL" clId="{B2166597-2D6C-45D0-9D5F-3BC135ECBE64}" dt="2024-09-24T08:21:23.633" v="5" actId="47"/>
        <pc:sldMkLst>
          <pc:docMk/>
          <pc:sldMk cId="3939739529" sldId="358"/>
        </pc:sldMkLst>
      </pc:sldChg>
      <pc:sldChg chg="del">
        <pc:chgData name="Ye, Bo /CN/EXT" userId="7b005e9d-1289-41c7-be62-a6f974f142a1" providerId="ADAL" clId="{B2166597-2D6C-45D0-9D5F-3BC135ECBE64}" dt="2024-09-24T08:21:23.633" v="5" actId="47"/>
        <pc:sldMkLst>
          <pc:docMk/>
          <pc:sldMk cId="619782040" sldId="359"/>
        </pc:sldMkLst>
      </pc:sldChg>
      <pc:sldMasterChg chg="modSldLayout">
        <pc:chgData name="Ye, Bo /CN/EXT" userId="7b005e9d-1289-41c7-be62-a6f974f142a1" providerId="ADAL" clId="{B2166597-2D6C-45D0-9D5F-3BC135ECBE64}" dt="2024-09-24T08:32:49.380" v="135" actId="1076"/>
        <pc:sldMasterMkLst>
          <pc:docMk/>
          <pc:sldMasterMk cId="2332367059" sldId="2147483664"/>
        </pc:sldMasterMkLst>
        <pc:sldLayoutChg chg="modSp mod">
          <pc:chgData name="Ye, Bo /CN/EXT" userId="7b005e9d-1289-41c7-be62-a6f974f142a1" providerId="ADAL" clId="{B2166597-2D6C-45D0-9D5F-3BC135ECBE64}" dt="2024-09-24T08:32:49.380" v="135" actId="1076"/>
          <pc:sldLayoutMkLst>
            <pc:docMk/>
            <pc:sldMasterMk cId="2332367059" sldId="2147483664"/>
            <pc:sldLayoutMk cId="2491170140" sldId="2147483704"/>
          </pc:sldLayoutMkLst>
          <pc:picChg chg="mod">
            <ac:chgData name="Ye, Bo /CN/EXT" userId="7b005e9d-1289-41c7-be62-a6f974f142a1" providerId="ADAL" clId="{B2166597-2D6C-45D0-9D5F-3BC135ECBE64}" dt="2024-09-24T08:32:49.380" v="135" actId="1076"/>
            <ac:picMkLst>
              <pc:docMk/>
              <pc:sldMasterMk cId="2332367059" sldId="2147483664"/>
              <pc:sldLayoutMk cId="2491170140" sldId="2147483704"/>
              <ac:picMk id="5" creationId="{D97075C2-D640-40B7-B715-DE36BBB3FC47}"/>
            </ac:picMkLst>
          </pc:picChg>
        </pc:sldLayoutChg>
      </pc:sldMasterChg>
    </pc:docChg>
  </pc:docChgLst>
  <pc:docChgLst>
    <pc:chgData name="Ye, Bo /CN/EXT" userId="7b005e9d-1289-41c7-be62-a6f974f142a1" providerId="ADAL" clId="{70242063-7AC6-4AF4-B5B1-8616243F0108}"/>
    <pc:docChg chg="undo redo custSel addSld delSld modSld sldOrd modMainMaster addSection delSection modSection">
      <pc:chgData name="Ye, Bo /CN/EXT" userId="7b005e9d-1289-41c7-be62-a6f974f142a1" providerId="ADAL" clId="{70242063-7AC6-4AF4-B5B1-8616243F0108}" dt="2024-12-12T13:41:32.359" v="2701"/>
      <pc:docMkLst>
        <pc:docMk/>
      </pc:docMkLst>
      <pc:sldChg chg="del">
        <pc:chgData name="Ye, Bo /CN/EXT" userId="7b005e9d-1289-41c7-be62-a6f974f142a1" providerId="ADAL" clId="{70242063-7AC6-4AF4-B5B1-8616243F0108}" dt="2024-11-25T07:18:33.464" v="1503" actId="47"/>
        <pc:sldMkLst>
          <pc:docMk/>
          <pc:sldMk cId="409564329" sldId="256"/>
        </pc:sldMkLst>
      </pc:sldChg>
      <pc:sldChg chg="add del">
        <pc:chgData name="Ye, Bo /CN/EXT" userId="7b005e9d-1289-41c7-be62-a6f974f142a1" providerId="ADAL" clId="{70242063-7AC6-4AF4-B5B1-8616243F0108}" dt="2024-11-25T06:29:18.562" v="1290"/>
        <pc:sldMkLst>
          <pc:docMk/>
          <pc:sldMk cId="2340798528" sldId="257"/>
        </pc:sldMkLst>
      </pc:sldChg>
      <pc:sldChg chg="add del">
        <pc:chgData name="Ye, Bo /CN/EXT" userId="7b005e9d-1289-41c7-be62-a6f974f142a1" providerId="ADAL" clId="{70242063-7AC6-4AF4-B5B1-8616243F0108}" dt="2024-11-25T06:27:56.548" v="1287"/>
        <pc:sldMkLst>
          <pc:docMk/>
          <pc:sldMk cId="2417402982" sldId="257"/>
        </pc:sldMkLst>
      </pc:sldChg>
      <pc:sldChg chg="add del">
        <pc:chgData name="Ye, Bo /CN/EXT" userId="7b005e9d-1289-41c7-be62-a6f974f142a1" providerId="ADAL" clId="{70242063-7AC6-4AF4-B5B1-8616243F0108}" dt="2024-11-25T06:27:56.548" v="1287"/>
        <pc:sldMkLst>
          <pc:docMk/>
          <pc:sldMk cId="1514658821" sldId="258"/>
        </pc:sldMkLst>
      </pc:sldChg>
      <pc:sldChg chg="add del">
        <pc:chgData name="Ye, Bo /CN/EXT" userId="7b005e9d-1289-41c7-be62-a6f974f142a1" providerId="ADAL" clId="{70242063-7AC6-4AF4-B5B1-8616243F0108}" dt="2024-11-25T06:29:18.562" v="1290"/>
        <pc:sldMkLst>
          <pc:docMk/>
          <pc:sldMk cId="3960632656" sldId="258"/>
        </pc:sldMkLst>
      </pc:sldChg>
      <pc:sldChg chg="add del">
        <pc:chgData name="Ye, Bo /CN/EXT" userId="7b005e9d-1289-41c7-be62-a6f974f142a1" providerId="ADAL" clId="{70242063-7AC6-4AF4-B5B1-8616243F0108}" dt="2024-11-25T06:27:56.548" v="1287"/>
        <pc:sldMkLst>
          <pc:docMk/>
          <pc:sldMk cId="296754495" sldId="259"/>
        </pc:sldMkLst>
      </pc:sldChg>
      <pc:sldChg chg="addSp modSp add del mod">
        <pc:chgData name="Ye, Bo /CN/EXT" userId="7b005e9d-1289-41c7-be62-a6f974f142a1" providerId="ADAL" clId="{70242063-7AC6-4AF4-B5B1-8616243F0108}" dt="2024-11-25T06:31:37.515" v="1299" actId="1076"/>
        <pc:sldMkLst>
          <pc:docMk/>
          <pc:sldMk cId="1659913533" sldId="259"/>
        </pc:sldMkLst>
        <pc:spChg chg="add mod">
          <ac:chgData name="Ye, Bo /CN/EXT" userId="7b005e9d-1289-41c7-be62-a6f974f142a1" providerId="ADAL" clId="{70242063-7AC6-4AF4-B5B1-8616243F0108}" dt="2024-11-25T06:31:37.515" v="1299" actId="1076"/>
          <ac:spMkLst>
            <pc:docMk/>
            <pc:sldMk cId="1659913533" sldId="259"/>
            <ac:spMk id="2" creationId="{0420D308-2C64-E3B0-D1DF-3AAD91355F2D}"/>
          </ac:spMkLst>
        </pc:spChg>
        <pc:spChg chg="add mod">
          <ac:chgData name="Ye, Bo /CN/EXT" userId="7b005e9d-1289-41c7-be62-a6f974f142a1" providerId="ADAL" clId="{70242063-7AC6-4AF4-B5B1-8616243F0108}" dt="2024-11-25T06:31:37.515" v="1299" actId="1076"/>
          <ac:spMkLst>
            <pc:docMk/>
            <pc:sldMk cId="1659913533" sldId="259"/>
            <ac:spMk id="4" creationId="{A1E22F97-2A45-C376-63EC-071C4F860DB7}"/>
          </ac:spMkLst>
        </pc:spChg>
      </pc:sldChg>
      <pc:sldChg chg="addSp modSp">
        <pc:chgData name="Ye, Bo /CN/EXT" userId="7b005e9d-1289-41c7-be62-a6f974f142a1" providerId="ADAL" clId="{70242063-7AC6-4AF4-B5B1-8616243F0108}" dt="2024-11-25T07:22:58.367" v="1506"/>
        <pc:sldMkLst>
          <pc:docMk/>
          <pc:sldMk cId="531793735" sldId="260"/>
        </pc:sldMkLst>
        <pc:spChg chg="add mod">
          <ac:chgData name="Ye, Bo /CN/EXT" userId="7b005e9d-1289-41c7-be62-a6f974f142a1" providerId="ADAL" clId="{70242063-7AC6-4AF4-B5B1-8616243F0108}" dt="2024-11-25T07:22:58.367" v="1506"/>
          <ac:spMkLst>
            <pc:docMk/>
            <pc:sldMk cId="531793735" sldId="260"/>
            <ac:spMk id="2" creationId="{F52B5F78-3F35-71D5-990E-27321378E5F6}"/>
          </ac:spMkLst>
        </pc:spChg>
        <pc:spChg chg="add mod">
          <ac:chgData name="Ye, Bo /CN/EXT" userId="7b005e9d-1289-41c7-be62-a6f974f142a1" providerId="ADAL" clId="{70242063-7AC6-4AF4-B5B1-8616243F0108}" dt="2024-11-25T07:22:58.367" v="1506"/>
          <ac:spMkLst>
            <pc:docMk/>
            <pc:sldMk cId="531793735" sldId="260"/>
            <ac:spMk id="4" creationId="{A63A7670-0836-1067-9EE3-EE414E0ACEB8}"/>
          </ac:spMkLst>
        </pc:spChg>
      </pc:sldChg>
      <pc:sldChg chg="add del">
        <pc:chgData name="Ye, Bo /CN/EXT" userId="7b005e9d-1289-41c7-be62-a6f974f142a1" providerId="ADAL" clId="{70242063-7AC6-4AF4-B5B1-8616243F0108}" dt="2024-11-25T06:27:56.548" v="1287"/>
        <pc:sldMkLst>
          <pc:docMk/>
          <pc:sldMk cId="1994399092" sldId="260"/>
        </pc:sldMkLst>
      </pc:sldChg>
      <pc:sldChg chg="add del">
        <pc:chgData name="Ye, Bo /CN/EXT" userId="7b005e9d-1289-41c7-be62-a6f974f142a1" providerId="ADAL" clId="{70242063-7AC6-4AF4-B5B1-8616243F0108}" dt="2024-11-25T06:27:56.548" v="1287"/>
        <pc:sldMkLst>
          <pc:docMk/>
          <pc:sldMk cId="725875297" sldId="261"/>
        </pc:sldMkLst>
      </pc:sldChg>
      <pc:sldChg chg="addSp delSp modSp mod">
        <pc:chgData name="Ye, Bo /CN/EXT" userId="7b005e9d-1289-41c7-be62-a6f974f142a1" providerId="ADAL" clId="{70242063-7AC6-4AF4-B5B1-8616243F0108}" dt="2024-11-25T14:24:01.748" v="2364"/>
        <pc:sldMkLst>
          <pc:docMk/>
          <pc:sldMk cId="2493023133" sldId="264"/>
        </pc:sldMkLst>
        <pc:spChg chg="add del">
          <ac:chgData name="Ye, Bo /CN/EXT" userId="7b005e9d-1289-41c7-be62-a6f974f142a1" providerId="ADAL" clId="{70242063-7AC6-4AF4-B5B1-8616243F0108}" dt="2024-11-25T14:24:00.033" v="2362" actId="478"/>
          <ac:spMkLst>
            <pc:docMk/>
            <pc:sldMk cId="2493023133" sldId="264"/>
            <ac:spMk id="2" creationId="{0A7EFD16-2F0F-931F-BB80-C763BD9BE2BE}"/>
          </ac:spMkLst>
        </pc:spChg>
        <pc:spChg chg="add mod">
          <ac:chgData name="Ye, Bo /CN/EXT" userId="7b005e9d-1289-41c7-be62-a6f974f142a1" providerId="ADAL" clId="{70242063-7AC6-4AF4-B5B1-8616243F0108}" dt="2024-11-25T14:24:01.748" v="2364"/>
          <ac:spMkLst>
            <pc:docMk/>
            <pc:sldMk cId="2493023133" sldId="264"/>
            <ac:spMk id="3" creationId="{9B0BA7A0-915E-F167-7423-83D3C0E05235}"/>
          </ac:spMkLst>
        </pc:spChg>
        <pc:spChg chg="add del mod">
          <ac:chgData name="Ye, Bo /CN/EXT" userId="7b005e9d-1289-41c7-be62-a6f974f142a1" providerId="ADAL" clId="{70242063-7AC6-4AF4-B5B1-8616243F0108}" dt="2024-11-25T14:24:00.033" v="2362" actId="478"/>
          <ac:spMkLst>
            <pc:docMk/>
            <pc:sldMk cId="2493023133" sldId="264"/>
            <ac:spMk id="6" creationId="{740769B2-9C68-A8E9-BD8C-A104CC90265F}"/>
          </ac:spMkLst>
        </pc:spChg>
      </pc:sldChg>
      <pc:sldChg chg="addSp delSp modSp del mod">
        <pc:chgData name="Ye, Bo /CN/EXT" userId="7b005e9d-1289-41c7-be62-a6f974f142a1" providerId="ADAL" clId="{70242063-7AC6-4AF4-B5B1-8616243F0108}" dt="2024-11-25T14:22:08.247" v="2353" actId="47"/>
        <pc:sldMkLst>
          <pc:docMk/>
          <pc:sldMk cId="807955397" sldId="265"/>
        </pc:sldMkLst>
        <pc:spChg chg="add">
          <ac:chgData name="Ye, Bo /CN/EXT" userId="7b005e9d-1289-41c7-be62-a6f974f142a1" providerId="ADAL" clId="{70242063-7AC6-4AF4-B5B1-8616243F0108}" dt="2024-11-20T00:50:11.095" v="25"/>
          <ac:spMkLst>
            <pc:docMk/>
            <pc:sldMk cId="807955397" sldId="265"/>
            <ac:spMk id="2" creationId="{ACCC2181-DA3E-E92B-0992-BEC7FD5DC722}"/>
          </ac:spMkLst>
        </pc:spChg>
        <pc:spChg chg="add">
          <ac:chgData name="Ye, Bo /CN/EXT" userId="7b005e9d-1289-41c7-be62-a6f974f142a1" providerId="ADAL" clId="{70242063-7AC6-4AF4-B5B1-8616243F0108}" dt="2024-11-21T07:13:01.932" v="199"/>
          <ac:spMkLst>
            <pc:docMk/>
            <pc:sldMk cId="807955397" sldId="265"/>
            <ac:spMk id="2" creationId="{C69C7CDD-C6EB-11DE-B40B-444AD2CAEB15}"/>
          </ac:spMkLst>
        </pc:spChg>
        <pc:spChg chg="add mod">
          <ac:chgData name="Ye, Bo /CN/EXT" userId="7b005e9d-1289-41c7-be62-a6f974f142a1" providerId="ADAL" clId="{70242063-7AC6-4AF4-B5B1-8616243F0108}" dt="2024-11-25T02:17:27.778" v="264"/>
          <ac:spMkLst>
            <pc:docMk/>
            <pc:sldMk cId="807955397" sldId="265"/>
            <ac:spMk id="2" creationId="{DABB7EE5-F633-2A94-EC33-EB21ED36C2BD}"/>
          </ac:spMkLst>
        </pc:spChg>
        <pc:spChg chg="add del">
          <ac:chgData name="Ye, Bo /CN/EXT" userId="7b005e9d-1289-41c7-be62-a6f974f142a1" providerId="ADAL" clId="{70242063-7AC6-4AF4-B5B1-8616243F0108}" dt="2024-11-25T02:20:09.833" v="276" actId="22"/>
          <ac:spMkLst>
            <pc:docMk/>
            <pc:sldMk cId="807955397" sldId="265"/>
            <ac:spMk id="5" creationId="{AA6D2B51-A151-321A-35AA-323DC3178095}"/>
          </ac:spMkLst>
        </pc:spChg>
        <pc:spChg chg="mod">
          <ac:chgData name="Ye, Bo /CN/EXT" userId="7b005e9d-1289-41c7-be62-a6f974f142a1" providerId="ADAL" clId="{70242063-7AC6-4AF4-B5B1-8616243F0108}" dt="2024-11-25T14:21:56.262" v="2352" actId="20577"/>
          <ac:spMkLst>
            <pc:docMk/>
            <pc:sldMk cId="807955397" sldId="265"/>
            <ac:spMk id="12" creationId="{425EAE13-4D58-1C72-13C5-8AB0B8FA39EF}"/>
          </ac:spMkLst>
        </pc:spChg>
        <pc:picChg chg="add mod">
          <ac:chgData name="Ye, Bo /CN/EXT" userId="7b005e9d-1289-41c7-be62-a6f974f142a1" providerId="ADAL" clId="{70242063-7AC6-4AF4-B5B1-8616243F0108}" dt="2024-11-25T02:28:20.306" v="325" actId="1076"/>
          <ac:picMkLst>
            <pc:docMk/>
            <pc:sldMk cId="807955397" sldId="265"/>
            <ac:picMk id="7" creationId="{7D2D50D1-FE3A-51A9-4507-8F0615D3FDA5}"/>
          </ac:picMkLst>
        </pc:picChg>
      </pc:sldChg>
      <pc:sldChg chg="addSp delSp modSp add mod">
        <pc:chgData name="Ye, Bo /CN/EXT" userId="7b005e9d-1289-41c7-be62-a6f974f142a1" providerId="ADAL" clId="{70242063-7AC6-4AF4-B5B1-8616243F0108}" dt="2024-11-25T13:13:14.550" v="2283" actId="478"/>
        <pc:sldMkLst>
          <pc:docMk/>
          <pc:sldMk cId="1314749262" sldId="270"/>
        </pc:sldMkLst>
        <pc:spChg chg="mod">
          <ac:chgData name="Ye, Bo /CN/EXT" userId="7b005e9d-1289-41c7-be62-a6f974f142a1" providerId="ADAL" clId="{70242063-7AC6-4AF4-B5B1-8616243F0108}" dt="2024-11-25T13:13:02.506" v="2279"/>
          <ac:spMkLst>
            <pc:docMk/>
            <pc:sldMk cId="1314749262" sldId="270"/>
            <ac:spMk id="3" creationId="{6D4A0C77-3ED9-B74C-8823-30518515F482}"/>
          </ac:spMkLst>
        </pc:spChg>
        <pc:spChg chg="add del mod">
          <ac:chgData name="Ye, Bo /CN/EXT" userId="7b005e9d-1289-41c7-be62-a6f974f142a1" providerId="ADAL" clId="{70242063-7AC6-4AF4-B5B1-8616243F0108}" dt="2024-11-25T13:13:08.943" v="2281" actId="478"/>
          <ac:spMkLst>
            <pc:docMk/>
            <pc:sldMk cId="1314749262" sldId="270"/>
            <ac:spMk id="5" creationId="{4857EDF6-88CF-78C7-45EF-8963360C414E}"/>
          </ac:spMkLst>
        </pc:spChg>
        <pc:spChg chg="del">
          <ac:chgData name="Ye, Bo /CN/EXT" userId="7b005e9d-1289-41c7-be62-a6f974f142a1" providerId="ADAL" clId="{70242063-7AC6-4AF4-B5B1-8616243F0108}" dt="2024-11-25T13:13:14.494" v="2282" actId="478"/>
          <ac:spMkLst>
            <pc:docMk/>
            <pc:sldMk cId="1314749262" sldId="270"/>
            <ac:spMk id="6" creationId="{DA9C0A32-03C5-47C4-89E1-E01B284854C8}"/>
          </ac:spMkLst>
        </pc:spChg>
        <pc:spChg chg="del">
          <ac:chgData name="Ye, Bo /CN/EXT" userId="7b005e9d-1289-41c7-be62-a6f974f142a1" providerId="ADAL" clId="{70242063-7AC6-4AF4-B5B1-8616243F0108}" dt="2024-11-25T13:13:07.146" v="2280" actId="478"/>
          <ac:spMkLst>
            <pc:docMk/>
            <pc:sldMk cId="1314749262" sldId="270"/>
            <ac:spMk id="7" creationId="{B8709045-BB09-4705-B478-D88493F07835}"/>
          </ac:spMkLst>
        </pc:spChg>
        <pc:spChg chg="add del mod">
          <ac:chgData name="Ye, Bo /CN/EXT" userId="7b005e9d-1289-41c7-be62-a6f974f142a1" providerId="ADAL" clId="{70242063-7AC6-4AF4-B5B1-8616243F0108}" dt="2024-11-25T13:13:14.550" v="2283" actId="478"/>
          <ac:spMkLst>
            <pc:docMk/>
            <pc:sldMk cId="1314749262" sldId="270"/>
            <ac:spMk id="9" creationId="{6D702D01-2B9A-DC6C-97C4-B48FA02E91DC}"/>
          </ac:spMkLst>
        </pc:spChg>
      </pc:sldChg>
      <pc:sldChg chg="modSp del mod ord">
        <pc:chgData name="Ye, Bo /CN/EXT" userId="7b005e9d-1289-41c7-be62-a6f974f142a1" providerId="ADAL" clId="{70242063-7AC6-4AF4-B5B1-8616243F0108}" dt="2024-11-25T11:05:42.666" v="2073" actId="47"/>
        <pc:sldMkLst>
          <pc:docMk/>
          <pc:sldMk cId="3235681477" sldId="270"/>
        </pc:sldMkLst>
        <pc:spChg chg="mod">
          <ac:chgData name="Ye, Bo /CN/EXT" userId="7b005e9d-1289-41c7-be62-a6f974f142a1" providerId="ADAL" clId="{70242063-7AC6-4AF4-B5B1-8616243F0108}" dt="2024-11-20T00:53:37.499" v="47"/>
          <ac:spMkLst>
            <pc:docMk/>
            <pc:sldMk cId="3235681477" sldId="270"/>
            <ac:spMk id="3" creationId="{1D04003B-230C-2BB1-3AE8-21C519CC2EDC}"/>
          </ac:spMkLst>
        </pc:spChg>
        <pc:spChg chg="mod">
          <ac:chgData name="Ye, Bo /CN/EXT" userId="7b005e9d-1289-41c7-be62-a6f974f142a1" providerId="ADAL" clId="{70242063-7AC6-4AF4-B5B1-8616243F0108}" dt="2024-11-20T00:54:48.818" v="84" actId="14100"/>
          <ac:spMkLst>
            <pc:docMk/>
            <pc:sldMk cId="3235681477" sldId="270"/>
            <ac:spMk id="5" creationId="{EF252DFF-679B-32B4-C823-9F09BC7FECB3}"/>
          </ac:spMkLst>
        </pc:spChg>
      </pc:sldChg>
      <pc:sldChg chg="modSp mod">
        <pc:chgData name="Ye, Bo /CN/EXT" userId="7b005e9d-1289-41c7-be62-a6f974f142a1" providerId="ADAL" clId="{70242063-7AC6-4AF4-B5B1-8616243F0108}" dt="2024-12-12T02:30:11.524" v="2658" actId="20577"/>
        <pc:sldMkLst>
          <pc:docMk/>
          <pc:sldMk cId="1592994888" sldId="278"/>
        </pc:sldMkLst>
        <pc:spChg chg="mod">
          <ac:chgData name="Ye, Bo /CN/EXT" userId="7b005e9d-1289-41c7-be62-a6f974f142a1" providerId="ADAL" clId="{70242063-7AC6-4AF4-B5B1-8616243F0108}" dt="2024-12-10T01:13:16.004" v="2453" actId="20577"/>
          <ac:spMkLst>
            <pc:docMk/>
            <pc:sldMk cId="1592994888" sldId="278"/>
            <ac:spMk id="2" creationId="{56102024-82A2-5B49-98F9-2A93B212B2C0}"/>
          </ac:spMkLst>
        </pc:spChg>
        <pc:spChg chg="mod">
          <ac:chgData name="Ye, Bo /CN/EXT" userId="7b005e9d-1289-41c7-be62-a6f974f142a1" providerId="ADAL" clId="{70242063-7AC6-4AF4-B5B1-8616243F0108}" dt="2024-11-26T11:33:00.880" v="2429" actId="404"/>
          <ac:spMkLst>
            <pc:docMk/>
            <pc:sldMk cId="1592994888" sldId="278"/>
            <ac:spMk id="5" creationId="{D804357D-78EB-1CB1-09A1-9F5737D006A0}"/>
          </ac:spMkLst>
        </pc:spChg>
        <pc:spChg chg="mod">
          <ac:chgData name="Ye, Bo /CN/EXT" userId="7b005e9d-1289-41c7-be62-a6f974f142a1" providerId="ADAL" clId="{70242063-7AC6-4AF4-B5B1-8616243F0108}" dt="2024-12-12T02:30:11.524" v="2658" actId="20577"/>
          <ac:spMkLst>
            <pc:docMk/>
            <pc:sldMk cId="1592994888" sldId="278"/>
            <ac:spMk id="6" creationId="{B948E83D-0A0E-48F7-5067-9068886A59C9}"/>
          </ac:spMkLst>
        </pc:spChg>
      </pc:sldChg>
      <pc:sldChg chg="modSp mod">
        <pc:chgData name="Ye, Bo /CN/EXT" userId="7b005e9d-1289-41c7-be62-a6f974f142a1" providerId="ADAL" clId="{70242063-7AC6-4AF4-B5B1-8616243F0108}" dt="2024-11-25T11:20:37.697" v="2195" actId="20577"/>
        <pc:sldMkLst>
          <pc:docMk/>
          <pc:sldMk cId="2036290732" sldId="281"/>
        </pc:sldMkLst>
        <pc:spChg chg="mod">
          <ac:chgData name="Ye, Bo /CN/EXT" userId="7b005e9d-1289-41c7-be62-a6f974f142a1" providerId="ADAL" clId="{70242063-7AC6-4AF4-B5B1-8616243F0108}" dt="2024-11-25T11:20:37.697" v="2195" actId="20577"/>
          <ac:spMkLst>
            <pc:docMk/>
            <pc:sldMk cId="2036290732" sldId="281"/>
            <ac:spMk id="2" creationId="{049DBE95-5C75-1B39-6958-7A492FBDAE85}"/>
          </ac:spMkLst>
        </pc:spChg>
      </pc:sldChg>
      <pc:sldChg chg="modSp del mod">
        <pc:chgData name="Ye, Bo /CN/EXT" userId="7b005e9d-1289-41c7-be62-a6f974f142a1" providerId="ADAL" clId="{70242063-7AC6-4AF4-B5B1-8616243F0108}" dt="2024-11-20T01:06:18.162" v="86" actId="47"/>
        <pc:sldMkLst>
          <pc:docMk/>
          <pc:sldMk cId="3209909678" sldId="282"/>
        </pc:sldMkLst>
        <pc:graphicFrameChg chg="modGraphic">
          <ac:chgData name="Ye, Bo /CN/EXT" userId="7b005e9d-1289-41c7-be62-a6f974f142a1" providerId="ADAL" clId="{70242063-7AC6-4AF4-B5B1-8616243F0108}" dt="2024-11-20T01:06:14.573" v="85" actId="2164"/>
          <ac:graphicFrameMkLst>
            <pc:docMk/>
            <pc:sldMk cId="3209909678" sldId="282"/>
            <ac:graphicFrameMk id="6" creationId="{0FA35B07-D9E8-B089-D38A-5E4B07EE4206}"/>
          </ac:graphicFrameMkLst>
        </pc:graphicFrameChg>
      </pc:sldChg>
      <pc:sldChg chg="del">
        <pc:chgData name="Ye, Bo /CN/EXT" userId="7b005e9d-1289-41c7-be62-a6f974f142a1" providerId="ADAL" clId="{70242063-7AC6-4AF4-B5B1-8616243F0108}" dt="2024-11-20T00:23:41.653" v="1" actId="47"/>
        <pc:sldMkLst>
          <pc:docMk/>
          <pc:sldMk cId="3782086119" sldId="283"/>
        </pc:sldMkLst>
      </pc:sldChg>
      <pc:sldChg chg="addSp modSp del mod ord">
        <pc:chgData name="Ye, Bo /CN/EXT" userId="7b005e9d-1289-41c7-be62-a6f974f142a1" providerId="ADAL" clId="{70242063-7AC6-4AF4-B5B1-8616243F0108}" dt="2024-11-25T08:52:04.229" v="1727" actId="47"/>
        <pc:sldMkLst>
          <pc:docMk/>
          <pc:sldMk cId="1842091681" sldId="287"/>
        </pc:sldMkLst>
        <pc:spChg chg="add mod">
          <ac:chgData name="Ye, Bo /CN/EXT" userId="7b005e9d-1289-41c7-be62-a6f974f142a1" providerId="ADAL" clId="{70242063-7AC6-4AF4-B5B1-8616243F0108}" dt="2024-11-21T07:59:05.026" v="218" actId="404"/>
          <ac:spMkLst>
            <pc:docMk/>
            <pc:sldMk cId="1842091681" sldId="287"/>
            <ac:spMk id="2" creationId="{FF21DDA4-45FE-A9A8-8D6B-2A4E7407C5ED}"/>
          </ac:spMkLst>
        </pc:spChg>
        <pc:spChg chg="mod">
          <ac:chgData name="Ye, Bo /CN/EXT" userId="7b005e9d-1289-41c7-be62-a6f974f142a1" providerId="ADAL" clId="{70242063-7AC6-4AF4-B5B1-8616243F0108}" dt="2024-11-20T01:08:20.236" v="136" actId="20577"/>
          <ac:spMkLst>
            <pc:docMk/>
            <pc:sldMk cId="1842091681" sldId="287"/>
            <ac:spMk id="5" creationId="{EF252DFF-679B-32B4-C823-9F09BC7FECB3}"/>
          </ac:spMkLst>
        </pc:spChg>
        <pc:spChg chg="mod">
          <ac:chgData name="Ye, Bo /CN/EXT" userId="7b005e9d-1289-41c7-be62-a6f974f142a1" providerId="ADAL" clId="{70242063-7AC6-4AF4-B5B1-8616243F0108}" dt="2024-11-20T01:08:29.357" v="143"/>
          <ac:spMkLst>
            <pc:docMk/>
            <pc:sldMk cId="1842091681" sldId="287"/>
            <ac:spMk id="6" creationId="{6CFDBDB1-B5B5-F2C4-367A-35F5C3DF4E0C}"/>
          </ac:spMkLst>
        </pc:spChg>
      </pc:sldChg>
      <pc:sldChg chg="del">
        <pc:chgData name="Ye, Bo /CN/EXT" userId="7b005e9d-1289-41c7-be62-a6f974f142a1" providerId="ADAL" clId="{70242063-7AC6-4AF4-B5B1-8616243F0108}" dt="2024-11-20T00:23:35.825" v="0" actId="47"/>
        <pc:sldMkLst>
          <pc:docMk/>
          <pc:sldMk cId="2220827149" sldId="288"/>
        </pc:sldMkLst>
      </pc:sldChg>
      <pc:sldChg chg="addSp delSp modSp add del mod setBg modClrScheme chgLayout">
        <pc:chgData name="Ye, Bo /CN/EXT" userId="7b005e9d-1289-41c7-be62-a6f974f142a1" providerId="ADAL" clId="{70242063-7AC6-4AF4-B5B1-8616243F0108}" dt="2024-11-25T08:51:54.726" v="1725" actId="47"/>
        <pc:sldMkLst>
          <pc:docMk/>
          <pc:sldMk cId="2787439619" sldId="288"/>
        </pc:sldMkLst>
        <pc:spChg chg="add mod">
          <ac:chgData name="Ye, Bo /CN/EXT" userId="7b005e9d-1289-41c7-be62-a6f974f142a1" providerId="ADAL" clId="{70242063-7AC6-4AF4-B5B1-8616243F0108}" dt="2024-11-21T08:02:49.612" v="224" actId="255"/>
          <ac:spMkLst>
            <pc:docMk/>
            <pc:sldMk cId="2787439619" sldId="288"/>
            <ac:spMk id="2" creationId="{778B93A5-462D-68C2-798B-CDF7606C8E6A}"/>
          </ac:spMkLst>
        </pc:spChg>
        <pc:spChg chg="add mod">
          <ac:chgData name="Ye, Bo /CN/EXT" userId="7b005e9d-1289-41c7-be62-a6f974f142a1" providerId="ADAL" clId="{70242063-7AC6-4AF4-B5B1-8616243F0108}" dt="2024-11-20T01:06:33.903" v="90"/>
          <ac:spMkLst>
            <pc:docMk/>
            <pc:sldMk cId="2787439619" sldId="288"/>
            <ac:spMk id="2" creationId="{BC711565-9DF3-6010-C1A1-0217FDD9E6D3}"/>
          </ac:spMkLst>
        </pc:spChg>
        <pc:spChg chg="mod">
          <ac:chgData name="Ye, Bo /CN/EXT" userId="7b005e9d-1289-41c7-be62-a6f974f142a1" providerId="ADAL" clId="{70242063-7AC6-4AF4-B5B1-8616243F0108}" dt="2024-11-20T01:10:12.103" v="152" actId="26606"/>
          <ac:spMkLst>
            <pc:docMk/>
            <pc:sldMk cId="2787439619" sldId="288"/>
            <ac:spMk id="3" creationId="{1D04003B-230C-2BB1-3AE8-21C519CC2EDC}"/>
          </ac:spMkLst>
        </pc:spChg>
        <pc:spChg chg="add">
          <ac:chgData name="Ye, Bo /CN/EXT" userId="7b005e9d-1289-41c7-be62-a6f974f142a1" providerId="ADAL" clId="{70242063-7AC6-4AF4-B5B1-8616243F0108}" dt="2024-11-21T08:02:37.104" v="220"/>
          <ac:spMkLst>
            <pc:docMk/>
            <pc:sldMk cId="2787439619" sldId="288"/>
            <ac:spMk id="4" creationId="{BE2DB8A6-A354-3D38-1E06-1BA61BB6800A}"/>
          </ac:spMkLst>
        </pc:spChg>
        <pc:spChg chg="add del mod">
          <ac:chgData name="Ye, Bo /CN/EXT" userId="7b005e9d-1289-41c7-be62-a6f974f142a1" providerId="ADAL" clId="{70242063-7AC6-4AF4-B5B1-8616243F0108}" dt="2024-11-20T01:10:12.103" v="152" actId="26606"/>
          <ac:spMkLst>
            <pc:docMk/>
            <pc:sldMk cId="2787439619" sldId="288"/>
            <ac:spMk id="5" creationId="{EF252DFF-679B-32B4-C823-9F09BC7FECB3}"/>
          </ac:spMkLst>
        </pc:spChg>
        <pc:spChg chg="add del mod">
          <ac:chgData name="Ye, Bo /CN/EXT" userId="7b005e9d-1289-41c7-be62-a6f974f142a1" providerId="ADAL" clId="{70242063-7AC6-4AF4-B5B1-8616243F0108}" dt="2024-11-20T01:09:59.895" v="150" actId="26606"/>
          <ac:spMkLst>
            <pc:docMk/>
            <pc:sldMk cId="2787439619" sldId="288"/>
            <ac:spMk id="10" creationId="{0B232753-AD78-97AA-6326-0CD3993385A7}"/>
          </ac:spMkLst>
        </pc:spChg>
        <pc:spChg chg="add del mod">
          <ac:chgData name="Ye, Bo /CN/EXT" userId="7b005e9d-1289-41c7-be62-a6f974f142a1" providerId="ADAL" clId="{70242063-7AC6-4AF4-B5B1-8616243F0108}" dt="2024-11-20T01:09:57.214" v="146" actId="26606"/>
          <ac:spMkLst>
            <pc:docMk/>
            <pc:sldMk cId="2787439619" sldId="288"/>
            <ac:spMk id="11" creationId="{652DAB71-3577-B59C-B15C-A53AAEE839EB}"/>
          </ac:spMkLst>
        </pc:spChg>
        <pc:spChg chg="add del mod">
          <ac:chgData name="Ye, Bo /CN/EXT" userId="7b005e9d-1289-41c7-be62-a6f974f142a1" providerId="ADAL" clId="{70242063-7AC6-4AF4-B5B1-8616243F0108}" dt="2024-11-20T01:09:59.895" v="150" actId="26606"/>
          <ac:spMkLst>
            <pc:docMk/>
            <pc:sldMk cId="2787439619" sldId="288"/>
            <ac:spMk id="12" creationId="{14F10983-1339-83AE-D7C4-47443A361A62}"/>
          </ac:spMkLst>
        </pc:spChg>
        <pc:spChg chg="add del mod">
          <ac:chgData name="Ye, Bo /CN/EXT" userId="7b005e9d-1289-41c7-be62-a6f974f142a1" providerId="ADAL" clId="{70242063-7AC6-4AF4-B5B1-8616243F0108}" dt="2024-11-20T01:09:57.214" v="146" actId="26606"/>
          <ac:spMkLst>
            <pc:docMk/>
            <pc:sldMk cId="2787439619" sldId="288"/>
            <ac:spMk id="13" creationId="{8712C276-DFF1-2D8E-564F-60C270516218}"/>
          </ac:spMkLst>
        </pc:spChg>
        <pc:spChg chg="add del mod">
          <ac:chgData name="Ye, Bo /CN/EXT" userId="7b005e9d-1289-41c7-be62-a6f974f142a1" providerId="ADAL" clId="{70242063-7AC6-4AF4-B5B1-8616243F0108}" dt="2024-11-20T01:09:59.895" v="150" actId="26606"/>
          <ac:spMkLst>
            <pc:docMk/>
            <pc:sldMk cId="2787439619" sldId="288"/>
            <ac:spMk id="14" creationId="{ECC68808-A68B-4FD9-264D-F7FAEE7A6EEA}"/>
          </ac:spMkLst>
        </pc:spChg>
        <pc:spChg chg="add del mod">
          <ac:chgData name="Ye, Bo /CN/EXT" userId="7b005e9d-1289-41c7-be62-a6f974f142a1" providerId="ADAL" clId="{70242063-7AC6-4AF4-B5B1-8616243F0108}" dt="2024-11-20T01:09:57.214" v="146" actId="26606"/>
          <ac:spMkLst>
            <pc:docMk/>
            <pc:sldMk cId="2787439619" sldId="288"/>
            <ac:spMk id="15" creationId="{6EC27EA2-7A01-1918-3BA7-6A2858E78489}"/>
          </ac:spMkLst>
        </pc:spChg>
        <pc:spChg chg="add del mod">
          <ac:chgData name="Ye, Bo /CN/EXT" userId="7b005e9d-1289-41c7-be62-a6f974f142a1" providerId="ADAL" clId="{70242063-7AC6-4AF4-B5B1-8616243F0108}" dt="2024-11-20T01:09:59.895" v="150" actId="26606"/>
          <ac:spMkLst>
            <pc:docMk/>
            <pc:sldMk cId="2787439619" sldId="288"/>
            <ac:spMk id="16" creationId="{1EB6672D-2702-488C-9FC2-53CDD8D6F24E}"/>
          </ac:spMkLst>
        </pc:spChg>
        <pc:spChg chg="add del mod">
          <ac:chgData name="Ye, Bo /CN/EXT" userId="7b005e9d-1289-41c7-be62-a6f974f142a1" providerId="ADAL" clId="{70242063-7AC6-4AF4-B5B1-8616243F0108}" dt="2024-11-20T01:09:57.214" v="146" actId="26606"/>
          <ac:spMkLst>
            <pc:docMk/>
            <pc:sldMk cId="2787439619" sldId="288"/>
            <ac:spMk id="17" creationId="{6278E257-FBA7-4FAB-0FB6-3F5A47F3359B}"/>
          </ac:spMkLst>
        </pc:spChg>
        <pc:spChg chg="add del mod">
          <ac:chgData name="Ye, Bo /CN/EXT" userId="7b005e9d-1289-41c7-be62-a6f974f142a1" providerId="ADAL" clId="{70242063-7AC6-4AF4-B5B1-8616243F0108}" dt="2024-11-20T01:10:12.103" v="152" actId="26606"/>
          <ac:spMkLst>
            <pc:docMk/>
            <pc:sldMk cId="2787439619" sldId="288"/>
            <ac:spMk id="18" creationId="{13509D55-2B5F-A433-5239-5CF67ADB253C}"/>
          </ac:spMkLst>
        </pc:spChg>
        <pc:spChg chg="add del mod">
          <ac:chgData name="Ye, Bo /CN/EXT" userId="7b005e9d-1289-41c7-be62-a6f974f142a1" providerId="ADAL" clId="{70242063-7AC6-4AF4-B5B1-8616243F0108}" dt="2024-11-20T01:09:58.473" v="148" actId="26606"/>
          <ac:spMkLst>
            <pc:docMk/>
            <pc:sldMk cId="2787439619" sldId="288"/>
            <ac:spMk id="19" creationId="{6630CE50-33F8-92FF-0775-38A90D7C61C7}"/>
          </ac:spMkLst>
        </pc:spChg>
        <pc:spChg chg="add del mod">
          <ac:chgData name="Ye, Bo /CN/EXT" userId="7b005e9d-1289-41c7-be62-a6f974f142a1" providerId="ADAL" clId="{70242063-7AC6-4AF4-B5B1-8616243F0108}" dt="2024-11-20T01:09:58.473" v="148" actId="26606"/>
          <ac:spMkLst>
            <pc:docMk/>
            <pc:sldMk cId="2787439619" sldId="288"/>
            <ac:spMk id="20" creationId="{09BE35F2-C08F-0424-B256-0E325701474C}"/>
          </ac:spMkLst>
        </pc:spChg>
        <pc:spChg chg="add del mod">
          <ac:chgData name="Ye, Bo /CN/EXT" userId="7b005e9d-1289-41c7-be62-a6f974f142a1" providerId="ADAL" clId="{70242063-7AC6-4AF4-B5B1-8616243F0108}" dt="2024-11-20T01:09:58.473" v="148" actId="26606"/>
          <ac:spMkLst>
            <pc:docMk/>
            <pc:sldMk cId="2787439619" sldId="288"/>
            <ac:spMk id="21" creationId="{DF906AD0-4701-229B-6EA2-762AFD0E9C02}"/>
          </ac:spMkLst>
        </pc:spChg>
        <pc:spChg chg="add del mod">
          <ac:chgData name="Ye, Bo /CN/EXT" userId="7b005e9d-1289-41c7-be62-a6f974f142a1" providerId="ADAL" clId="{70242063-7AC6-4AF4-B5B1-8616243F0108}" dt="2024-11-20T01:09:58.473" v="148" actId="26606"/>
          <ac:spMkLst>
            <pc:docMk/>
            <pc:sldMk cId="2787439619" sldId="288"/>
            <ac:spMk id="22" creationId="{26204473-5662-3092-60BF-03AED1D8E628}"/>
          </ac:spMkLst>
        </pc:spChg>
        <pc:spChg chg="add del mod">
          <ac:chgData name="Ye, Bo /CN/EXT" userId="7b005e9d-1289-41c7-be62-a6f974f142a1" providerId="ADAL" clId="{70242063-7AC6-4AF4-B5B1-8616243F0108}" dt="2024-11-20T01:09:59.895" v="150" actId="26606"/>
          <ac:spMkLst>
            <pc:docMk/>
            <pc:sldMk cId="2787439619" sldId="288"/>
            <ac:spMk id="25" creationId="{EF252DFF-679B-32B4-C823-9F09BC7FECB3}"/>
          </ac:spMkLst>
        </pc:spChg>
        <pc:spChg chg="add del mod">
          <ac:chgData name="Ye, Bo /CN/EXT" userId="7b005e9d-1289-41c7-be62-a6f974f142a1" providerId="ADAL" clId="{70242063-7AC6-4AF4-B5B1-8616243F0108}" dt="2024-11-20T01:10:12.103" v="152" actId="26606"/>
          <ac:spMkLst>
            <pc:docMk/>
            <pc:sldMk cId="2787439619" sldId="288"/>
            <ac:spMk id="27" creationId="{A52A3026-C96C-6CB1-F20E-ED54698552C5}"/>
          </ac:spMkLst>
        </pc:spChg>
        <pc:spChg chg="add del mod">
          <ac:chgData name="Ye, Bo /CN/EXT" userId="7b005e9d-1289-41c7-be62-a6f974f142a1" providerId="ADAL" clId="{70242063-7AC6-4AF4-B5B1-8616243F0108}" dt="2024-11-20T01:10:12.103" v="152" actId="26606"/>
          <ac:spMkLst>
            <pc:docMk/>
            <pc:sldMk cId="2787439619" sldId="288"/>
            <ac:spMk id="28" creationId="{D965FEC1-5119-548C-8E84-DD3F2CF64431}"/>
          </ac:spMkLst>
        </pc:spChg>
        <pc:spChg chg="add del mod">
          <ac:chgData name="Ye, Bo /CN/EXT" userId="7b005e9d-1289-41c7-be62-a6f974f142a1" providerId="ADAL" clId="{70242063-7AC6-4AF4-B5B1-8616243F0108}" dt="2024-11-20T01:10:12.103" v="152" actId="26606"/>
          <ac:spMkLst>
            <pc:docMk/>
            <pc:sldMk cId="2787439619" sldId="288"/>
            <ac:spMk id="29" creationId="{087DF63E-03D9-B9EF-AF6E-2FDECFE40359}"/>
          </ac:spMkLst>
        </pc:spChg>
        <pc:spChg chg="add del mod">
          <ac:chgData name="Ye, Bo /CN/EXT" userId="7b005e9d-1289-41c7-be62-a6f974f142a1" providerId="ADAL" clId="{70242063-7AC6-4AF4-B5B1-8616243F0108}" dt="2024-11-20T01:10:12.103" v="152" actId="26606"/>
          <ac:spMkLst>
            <pc:docMk/>
            <pc:sldMk cId="2787439619" sldId="288"/>
            <ac:spMk id="30" creationId="{1DE5DF31-D5C7-8FF2-D6B9-0168C1748C6C}"/>
          </ac:spMkLst>
        </pc:spChg>
        <pc:spChg chg="add del mod">
          <ac:chgData name="Ye, Bo /CN/EXT" userId="7b005e9d-1289-41c7-be62-a6f974f142a1" providerId="ADAL" clId="{70242063-7AC6-4AF4-B5B1-8616243F0108}" dt="2024-11-20T01:10:12.103" v="152" actId="26606"/>
          <ac:spMkLst>
            <pc:docMk/>
            <pc:sldMk cId="2787439619" sldId="288"/>
            <ac:spMk id="31" creationId="{EF252DFF-679B-32B4-C823-9F09BC7FECB3}"/>
          </ac:spMkLst>
        </pc:spChg>
        <pc:graphicFrameChg chg="add del">
          <ac:chgData name="Ye, Bo /CN/EXT" userId="7b005e9d-1289-41c7-be62-a6f974f142a1" providerId="ADAL" clId="{70242063-7AC6-4AF4-B5B1-8616243F0108}" dt="2024-11-20T01:09:57.214" v="146" actId="26606"/>
          <ac:graphicFrameMkLst>
            <pc:docMk/>
            <pc:sldMk cId="2787439619" sldId="288"/>
            <ac:graphicFrameMk id="7" creationId="{4DD0BBFF-9D0B-4B77-0B89-A8E4D85F0951}"/>
          </ac:graphicFrameMkLst>
        </pc:graphicFrameChg>
        <pc:graphicFrameChg chg="add del">
          <ac:chgData name="Ye, Bo /CN/EXT" userId="7b005e9d-1289-41c7-be62-a6f974f142a1" providerId="ADAL" clId="{70242063-7AC6-4AF4-B5B1-8616243F0108}" dt="2024-11-20T01:09:58.473" v="148" actId="26606"/>
          <ac:graphicFrameMkLst>
            <pc:docMk/>
            <pc:sldMk cId="2787439619" sldId="288"/>
            <ac:graphicFrameMk id="23" creationId="{5E77B76E-7593-6E1F-41DA-BECAFEB533B2}"/>
          </ac:graphicFrameMkLst>
        </pc:graphicFrameChg>
      </pc:sldChg>
      <pc:sldChg chg="addSp delSp modSp add del mod ord">
        <pc:chgData name="Ye, Bo /CN/EXT" userId="7b005e9d-1289-41c7-be62-a6f974f142a1" providerId="ADAL" clId="{70242063-7AC6-4AF4-B5B1-8616243F0108}" dt="2024-11-25T08:52:05.360" v="1728" actId="47"/>
        <pc:sldMkLst>
          <pc:docMk/>
          <pc:sldMk cId="3009590961" sldId="289"/>
        </pc:sldMkLst>
        <pc:spChg chg="add mod">
          <ac:chgData name="Ye, Bo /CN/EXT" userId="7b005e9d-1289-41c7-be62-a6f974f142a1" providerId="ADAL" clId="{70242063-7AC6-4AF4-B5B1-8616243F0108}" dt="2024-11-20T01:09:38.612" v="144"/>
          <ac:spMkLst>
            <pc:docMk/>
            <pc:sldMk cId="3009590961" sldId="289"/>
            <ac:spMk id="2" creationId="{E6152506-9384-21F0-E538-2152F13A3323}"/>
          </ac:spMkLst>
        </pc:spChg>
        <pc:spChg chg="mod">
          <ac:chgData name="Ye, Bo /CN/EXT" userId="7b005e9d-1289-41c7-be62-a6f974f142a1" providerId="ADAL" clId="{70242063-7AC6-4AF4-B5B1-8616243F0108}" dt="2024-11-20T01:07:45.266" v="110" actId="20577"/>
          <ac:spMkLst>
            <pc:docMk/>
            <pc:sldMk cId="3009590961" sldId="289"/>
            <ac:spMk id="3" creationId="{1D04003B-230C-2BB1-3AE8-21C519CC2EDC}"/>
          </ac:spMkLst>
        </pc:spChg>
        <pc:spChg chg="del mod">
          <ac:chgData name="Ye, Bo /CN/EXT" userId="7b005e9d-1289-41c7-be62-a6f974f142a1" providerId="ADAL" clId="{70242063-7AC6-4AF4-B5B1-8616243F0108}" dt="2024-11-20T01:09:38.612" v="144"/>
          <ac:spMkLst>
            <pc:docMk/>
            <pc:sldMk cId="3009590961" sldId="289"/>
            <ac:spMk id="5" creationId="{EF252DFF-679B-32B4-C823-9F09BC7FECB3}"/>
          </ac:spMkLst>
        </pc:spChg>
      </pc:sldChg>
      <pc:sldChg chg="del">
        <pc:chgData name="Ye, Bo /CN/EXT" userId="7b005e9d-1289-41c7-be62-a6f974f142a1" providerId="ADAL" clId="{70242063-7AC6-4AF4-B5B1-8616243F0108}" dt="2024-11-20T00:23:35.825" v="0" actId="47"/>
        <pc:sldMkLst>
          <pc:docMk/>
          <pc:sldMk cId="3479563819" sldId="289"/>
        </pc:sldMkLst>
      </pc:sldChg>
      <pc:sldChg chg="del">
        <pc:chgData name="Ye, Bo /CN/EXT" userId="7b005e9d-1289-41c7-be62-a6f974f142a1" providerId="ADAL" clId="{70242063-7AC6-4AF4-B5B1-8616243F0108}" dt="2024-11-20T00:23:35.825" v="0" actId="47"/>
        <pc:sldMkLst>
          <pc:docMk/>
          <pc:sldMk cId="1227513558" sldId="290"/>
        </pc:sldMkLst>
      </pc:sldChg>
      <pc:sldChg chg="add del">
        <pc:chgData name="Ye, Bo /CN/EXT" userId="7b005e9d-1289-41c7-be62-a6f974f142a1" providerId="ADAL" clId="{70242063-7AC6-4AF4-B5B1-8616243F0108}" dt="2024-11-20T01:21:26.094" v="164" actId="47"/>
        <pc:sldMkLst>
          <pc:docMk/>
          <pc:sldMk cId="1601498363" sldId="290"/>
        </pc:sldMkLst>
      </pc:sldChg>
      <pc:sldChg chg="addSp modSp add del mod">
        <pc:chgData name="Ye, Bo /CN/EXT" userId="7b005e9d-1289-41c7-be62-a6f974f142a1" providerId="ADAL" clId="{70242063-7AC6-4AF4-B5B1-8616243F0108}" dt="2024-11-25T08:52:07.926" v="1729" actId="47"/>
        <pc:sldMkLst>
          <pc:docMk/>
          <pc:sldMk cId="768817197" sldId="291"/>
        </pc:sldMkLst>
        <pc:spChg chg="add mod">
          <ac:chgData name="Ye, Bo /CN/EXT" userId="7b005e9d-1289-41c7-be62-a6f974f142a1" providerId="ADAL" clId="{70242063-7AC6-4AF4-B5B1-8616243F0108}" dt="2024-11-20T01:20:39.390" v="161" actId="207"/>
          <ac:spMkLst>
            <pc:docMk/>
            <pc:sldMk cId="768817197" sldId="291"/>
            <ac:spMk id="4" creationId="{2306CC30-BCF5-FF74-B08E-D4B7B9A79405}"/>
          </ac:spMkLst>
        </pc:spChg>
        <pc:spChg chg="mod">
          <ac:chgData name="Ye, Bo /CN/EXT" userId="7b005e9d-1289-41c7-be62-a6f974f142a1" providerId="ADAL" clId="{70242063-7AC6-4AF4-B5B1-8616243F0108}" dt="2024-11-20T01:19:11.368" v="154"/>
          <ac:spMkLst>
            <pc:docMk/>
            <pc:sldMk cId="768817197" sldId="291"/>
            <ac:spMk id="6" creationId="{6CFDBDB1-B5B5-F2C4-367A-35F5C3DF4E0C}"/>
          </ac:spMkLst>
        </pc:spChg>
      </pc:sldChg>
      <pc:sldChg chg="del">
        <pc:chgData name="Ye, Bo /CN/EXT" userId="7b005e9d-1289-41c7-be62-a6f974f142a1" providerId="ADAL" clId="{70242063-7AC6-4AF4-B5B1-8616243F0108}" dt="2024-11-20T00:23:35.825" v="0" actId="47"/>
        <pc:sldMkLst>
          <pc:docMk/>
          <pc:sldMk cId="2596414853" sldId="291"/>
        </pc:sldMkLst>
      </pc:sldChg>
      <pc:sldChg chg="addSp modSp add del mod setBg">
        <pc:chgData name="Ye, Bo /CN/EXT" userId="7b005e9d-1289-41c7-be62-a6f974f142a1" providerId="ADAL" clId="{70242063-7AC6-4AF4-B5B1-8616243F0108}" dt="2024-11-25T08:55:44.952" v="1761" actId="47"/>
        <pc:sldMkLst>
          <pc:docMk/>
          <pc:sldMk cId="777889707" sldId="292"/>
        </pc:sldMkLst>
        <pc:spChg chg="add">
          <ac:chgData name="Ye, Bo /CN/EXT" userId="7b005e9d-1289-41c7-be62-a6f974f142a1" providerId="ADAL" clId="{70242063-7AC6-4AF4-B5B1-8616243F0108}" dt="2024-11-20T02:00:33.280" v="172"/>
          <ac:spMkLst>
            <pc:docMk/>
            <pc:sldMk cId="777889707" sldId="292"/>
            <ac:spMk id="2" creationId="{E0E440EE-4F23-A13E-A207-6098FB116DE5}"/>
          </ac:spMkLst>
        </pc:spChg>
        <pc:spChg chg="mod">
          <ac:chgData name="Ye, Bo /CN/EXT" userId="7b005e9d-1289-41c7-be62-a6f974f142a1" providerId="ADAL" clId="{70242063-7AC6-4AF4-B5B1-8616243F0108}" dt="2024-11-20T02:00:37.349" v="174"/>
          <ac:spMkLst>
            <pc:docMk/>
            <pc:sldMk cId="777889707" sldId="292"/>
            <ac:spMk id="5" creationId="{EF252DFF-679B-32B4-C823-9F09BC7FECB3}"/>
          </ac:spMkLst>
        </pc:spChg>
      </pc:sldChg>
      <pc:sldChg chg="del">
        <pc:chgData name="Ye, Bo /CN/EXT" userId="7b005e9d-1289-41c7-be62-a6f974f142a1" providerId="ADAL" clId="{70242063-7AC6-4AF4-B5B1-8616243F0108}" dt="2024-11-20T00:23:35.825" v="0" actId="47"/>
        <pc:sldMkLst>
          <pc:docMk/>
          <pc:sldMk cId="3600798935" sldId="292"/>
        </pc:sldMkLst>
      </pc:sldChg>
      <pc:sldChg chg="modSp add del mod setBg">
        <pc:chgData name="Ye, Bo /CN/EXT" userId="7b005e9d-1289-41c7-be62-a6f974f142a1" providerId="ADAL" clId="{70242063-7AC6-4AF4-B5B1-8616243F0108}" dt="2024-11-25T08:55:40.207" v="1759" actId="47"/>
        <pc:sldMkLst>
          <pc:docMk/>
          <pc:sldMk cId="49672253" sldId="293"/>
        </pc:sldMkLst>
        <pc:spChg chg="mod">
          <ac:chgData name="Ye, Bo /CN/EXT" userId="7b005e9d-1289-41c7-be62-a6f974f142a1" providerId="ADAL" clId="{70242063-7AC6-4AF4-B5B1-8616243F0108}" dt="2024-11-25T08:27:29.338" v="1668"/>
          <ac:spMkLst>
            <pc:docMk/>
            <pc:sldMk cId="49672253" sldId="293"/>
            <ac:spMk id="6" creationId="{6CFDBDB1-B5B5-F2C4-367A-35F5C3DF4E0C}"/>
          </ac:spMkLst>
        </pc:spChg>
      </pc:sldChg>
      <pc:sldChg chg="del">
        <pc:chgData name="Ye, Bo /CN/EXT" userId="7b005e9d-1289-41c7-be62-a6f974f142a1" providerId="ADAL" clId="{70242063-7AC6-4AF4-B5B1-8616243F0108}" dt="2024-11-20T00:23:35.825" v="0" actId="47"/>
        <pc:sldMkLst>
          <pc:docMk/>
          <pc:sldMk cId="1043834572" sldId="293"/>
        </pc:sldMkLst>
      </pc:sldChg>
      <pc:sldChg chg="del">
        <pc:chgData name="Ye, Bo /CN/EXT" userId="7b005e9d-1289-41c7-be62-a6f974f142a1" providerId="ADAL" clId="{70242063-7AC6-4AF4-B5B1-8616243F0108}" dt="2024-11-20T00:23:35.825" v="0" actId="47"/>
        <pc:sldMkLst>
          <pc:docMk/>
          <pc:sldMk cId="3712604641" sldId="294"/>
        </pc:sldMkLst>
      </pc:sldChg>
      <pc:sldChg chg="addSp delSp modSp add del mod setBg">
        <pc:chgData name="Ye, Bo /CN/EXT" userId="7b005e9d-1289-41c7-be62-a6f974f142a1" providerId="ADAL" clId="{70242063-7AC6-4AF4-B5B1-8616243F0108}" dt="2024-11-25T08:55:41.833" v="1760" actId="47"/>
        <pc:sldMkLst>
          <pc:docMk/>
          <pc:sldMk cId="3981207542" sldId="294"/>
        </pc:sldMkLst>
        <pc:spChg chg="del mod">
          <ac:chgData name="Ye, Bo /CN/EXT" userId="7b005e9d-1289-41c7-be62-a6f974f142a1" providerId="ADAL" clId="{70242063-7AC6-4AF4-B5B1-8616243F0108}" dt="2024-11-20T02:02:00.929" v="184"/>
          <ac:spMkLst>
            <pc:docMk/>
            <pc:sldMk cId="3981207542" sldId="294"/>
            <ac:spMk id="2" creationId="{E6152506-9384-21F0-E538-2152F13A3323}"/>
          </ac:spMkLst>
        </pc:spChg>
        <pc:spChg chg="add">
          <ac:chgData name="Ye, Bo /CN/EXT" userId="7b005e9d-1289-41c7-be62-a6f974f142a1" providerId="ADAL" clId="{70242063-7AC6-4AF4-B5B1-8616243F0108}" dt="2024-11-20T02:01:49.327" v="179"/>
          <ac:spMkLst>
            <pc:docMk/>
            <pc:sldMk cId="3981207542" sldId="294"/>
            <ac:spMk id="4" creationId="{8F9B9271-F145-B21E-818A-7572A0C079FE}"/>
          </ac:spMkLst>
        </pc:spChg>
        <pc:spChg chg="add mod">
          <ac:chgData name="Ye, Bo /CN/EXT" userId="7b005e9d-1289-41c7-be62-a6f974f142a1" providerId="ADAL" clId="{70242063-7AC6-4AF4-B5B1-8616243F0108}" dt="2024-11-20T02:02:15.495" v="187" actId="207"/>
          <ac:spMkLst>
            <pc:docMk/>
            <pc:sldMk cId="3981207542" sldId="294"/>
            <ac:spMk id="5" creationId="{08792ABF-0A83-D95F-847A-0E3D2DA27585}"/>
          </ac:spMkLst>
        </pc:spChg>
      </pc:sldChg>
      <pc:sldChg chg="modSp add del mod setBg">
        <pc:chgData name="Ye, Bo /CN/EXT" userId="7b005e9d-1289-41c7-be62-a6f974f142a1" providerId="ADAL" clId="{70242063-7AC6-4AF4-B5B1-8616243F0108}" dt="2024-11-25T08:55:55.435" v="1762" actId="47"/>
        <pc:sldMkLst>
          <pc:docMk/>
          <pc:sldMk cId="3624061282" sldId="295"/>
        </pc:sldMkLst>
        <pc:spChg chg="mod">
          <ac:chgData name="Ye, Bo /CN/EXT" userId="7b005e9d-1289-41c7-be62-a6f974f142a1" providerId="ADAL" clId="{70242063-7AC6-4AF4-B5B1-8616243F0108}" dt="2024-11-20T02:03:09.941" v="189" actId="255"/>
          <ac:spMkLst>
            <pc:docMk/>
            <pc:sldMk cId="3624061282" sldId="295"/>
            <ac:spMk id="4" creationId="{2306CC30-BCF5-FF74-B08E-D4B7B9A79405}"/>
          </ac:spMkLst>
        </pc:spChg>
      </pc:sldChg>
      <pc:sldChg chg="modSp add del mod setBg">
        <pc:chgData name="Ye, Bo /CN/EXT" userId="7b005e9d-1289-41c7-be62-a6f974f142a1" providerId="ADAL" clId="{70242063-7AC6-4AF4-B5B1-8616243F0108}" dt="2024-11-25T11:07:08.972" v="2074" actId="47"/>
        <pc:sldMkLst>
          <pc:docMk/>
          <pc:sldMk cId="3046498403" sldId="296"/>
        </pc:sldMkLst>
        <pc:spChg chg="mod">
          <ac:chgData name="Ye, Bo /CN/EXT" userId="7b005e9d-1289-41c7-be62-a6f974f142a1" providerId="ADAL" clId="{70242063-7AC6-4AF4-B5B1-8616243F0108}" dt="2024-11-20T02:11:50.753" v="191"/>
          <ac:spMkLst>
            <pc:docMk/>
            <pc:sldMk cId="3046498403" sldId="296"/>
            <ac:spMk id="5" creationId="{EF252DFF-679B-32B4-C823-9F09BC7FECB3}"/>
          </ac:spMkLst>
        </pc:spChg>
      </pc:sldChg>
      <pc:sldChg chg="modSp add del mod setBg">
        <pc:chgData name="Ye, Bo /CN/EXT" userId="7b005e9d-1289-41c7-be62-a6f974f142a1" providerId="ADAL" clId="{70242063-7AC6-4AF4-B5B1-8616243F0108}" dt="2024-11-25T11:07:08.972" v="2074" actId="47"/>
        <pc:sldMkLst>
          <pc:docMk/>
          <pc:sldMk cId="2159052607" sldId="297"/>
        </pc:sldMkLst>
        <pc:spChg chg="mod">
          <ac:chgData name="Ye, Bo /CN/EXT" userId="7b005e9d-1289-41c7-be62-a6f974f142a1" providerId="ADAL" clId="{70242063-7AC6-4AF4-B5B1-8616243F0108}" dt="2024-11-20T02:12:00.535" v="192"/>
          <ac:spMkLst>
            <pc:docMk/>
            <pc:sldMk cId="2159052607" sldId="297"/>
            <ac:spMk id="6" creationId="{6CFDBDB1-B5B5-F2C4-367A-35F5C3DF4E0C}"/>
          </ac:spMkLst>
        </pc:spChg>
      </pc:sldChg>
      <pc:sldChg chg="addSp delSp modSp add del mod setBg">
        <pc:chgData name="Ye, Bo /CN/EXT" userId="7b005e9d-1289-41c7-be62-a6f974f142a1" providerId="ADAL" clId="{70242063-7AC6-4AF4-B5B1-8616243F0108}" dt="2024-11-25T08:56:17.606" v="1764" actId="47"/>
        <pc:sldMkLst>
          <pc:docMk/>
          <pc:sldMk cId="512152660" sldId="298"/>
        </pc:sldMkLst>
        <pc:spChg chg="del mod">
          <ac:chgData name="Ye, Bo /CN/EXT" userId="7b005e9d-1289-41c7-be62-a6f974f142a1" providerId="ADAL" clId="{70242063-7AC6-4AF4-B5B1-8616243F0108}" dt="2024-11-20T02:12:24.361" v="195"/>
          <ac:spMkLst>
            <pc:docMk/>
            <pc:sldMk cId="512152660" sldId="298"/>
            <ac:spMk id="2" creationId="{E6152506-9384-21F0-E538-2152F13A3323}"/>
          </ac:spMkLst>
        </pc:spChg>
        <pc:spChg chg="add">
          <ac:chgData name="Ye, Bo /CN/EXT" userId="7b005e9d-1289-41c7-be62-a6f974f142a1" providerId="ADAL" clId="{70242063-7AC6-4AF4-B5B1-8616243F0108}" dt="2024-11-20T02:12:20.480" v="193"/>
          <ac:spMkLst>
            <pc:docMk/>
            <pc:sldMk cId="512152660" sldId="298"/>
            <ac:spMk id="4" creationId="{4DE0E88C-DEE5-41EB-3C38-EEF69F1C2DDE}"/>
          </ac:spMkLst>
        </pc:spChg>
        <pc:spChg chg="add mod">
          <ac:chgData name="Ye, Bo /CN/EXT" userId="7b005e9d-1289-41c7-be62-a6f974f142a1" providerId="ADAL" clId="{70242063-7AC6-4AF4-B5B1-8616243F0108}" dt="2024-11-20T02:12:24.361" v="195"/>
          <ac:spMkLst>
            <pc:docMk/>
            <pc:sldMk cId="512152660" sldId="298"/>
            <ac:spMk id="5" creationId="{01881685-F190-92CC-E684-E02554158089}"/>
          </ac:spMkLst>
        </pc:spChg>
      </pc:sldChg>
      <pc:sldChg chg="modSp add del mod setBg">
        <pc:chgData name="Ye, Bo /CN/EXT" userId="7b005e9d-1289-41c7-be62-a6f974f142a1" providerId="ADAL" clId="{70242063-7AC6-4AF4-B5B1-8616243F0108}" dt="2024-11-25T11:07:08.972" v="2074" actId="47"/>
        <pc:sldMkLst>
          <pc:docMk/>
          <pc:sldMk cId="2849786661" sldId="299"/>
        </pc:sldMkLst>
        <pc:spChg chg="mod">
          <ac:chgData name="Ye, Bo /CN/EXT" userId="7b005e9d-1289-41c7-be62-a6f974f142a1" providerId="ADAL" clId="{70242063-7AC6-4AF4-B5B1-8616243F0108}" dt="2024-11-20T02:12:49.902" v="196"/>
          <ac:spMkLst>
            <pc:docMk/>
            <pc:sldMk cId="2849786661" sldId="299"/>
            <ac:spMk id="4" creationId="{2306CC30-BCF5-FF74-B08E-D4B7B9A79405}"/>
          </ac:spMkLst>
        </pc:spChg>
      </pc:sldChg>
      <pc:sldChg chg="addSp delSp modSp new mod">
        <pc:chgData name="Ye, Bo /CN/EXT" userId="7b005e9d-1289-41c7-be62-a6f974f142a1" providerId="ADAL" clId="{70242063-7AC6-4AF4-B5B1-8616243F0108}" dt="2024-11-25T08:51:24.468" v="1724" actId="20577"/>
        <pc:sldMkLst>
          <pc:docMk/>
          <pc:sldMk cId="1511739765" sldId="300"/>
        </pc:sldMkLst>
        <pc:spChg chg="del">
          <ac:chgData name="Ye, Bo /CN/EXT" userId="7b005e9d-1289-41c7-be62-a6f974f142a1" providerId="ADAL" clId="{70242063-7AC6-4AF4-B5B1-8616243F0108}" dt="2024-11-25T04:07:52.486" v="639" actId="478"/>
          <ac:spMkLst>
            <pc:docMk/>
            <pc:sldMk cId="1511739765" sldId="300"/>
            <ac:spMk id="4" creationId="{EC63724B-74CC-4A55-2CBC-F2F1C7D15E79}"/>
          </ac:spMkLst>
        </pc:spChg>
        <pc:spChg chg="del">
          <ac:chgData name="Ye, Bo /CN/EXT" userId="7b005e9d-1289-41c7-be62-a6f974f142a1" providerId="ADAL" clId="{70242063-7AC6-4AF4-B5B1-8616243F0108}" dt="2024-11-25T02:48:05.170" v="358" actId="478"/>
          <ac:spMkLst>
            <pc:docMk/>
            <pc:sldMk cId="1511739765" sldId="300"/>
            <ac:spMk id="5" creationId="{A1D66F72-0E18-AC55-C2ED-B7AB9E708D25}"/>
          </ac:spMkLst>
        </pc:spChg>
        <pc:spChg chg="del">
          <ac:chgData name="Ye, Bo /CN/EXT" userId="7b005e9d-1289-41c7-be62-a6f974f142a1" providerId="ADAL" clId="{70242063-7AC6-4AF4-B5B1-8616243F0108}" dt="2024-11-25T02:47:58.898" v="357" actId="478"/>
          <ac:spMkLst>
            <pc:docMk/>
            <pc:sldMk cId="1511739765" sldId="300"/>
            <ac:spMk id="6" creationId="{5B620A83-89FF-00EE-10CB-58399D9FBC03}"/>
          </ac:spMkLst>
        </pc:spChg>
        <pc:spChg chg="mod">
          <ac:chgData name="Ye, Bo /CN/EXT" userId="7b005e9d-1289-41c7-be62-a6f974f142a1" providerId="ADAL" clId="{70242063-7AC6-4AF4-B5B1-8616243F0108}" dt="2024-11-25T03:00:35.535" v="469" actId="14100"/>
          <ac:spMkLst>
            <pc:docMk/>
            <pc:sldMk cId="1511739765" sldId="300"/>
            <ac:spMk id="7" creationId="{798C32C3-B659-D99F-EA23-48140BC3C073}"/>
          </ac:spMkLst>
        </pc:spChg>
        <pc:spChg chg="mod">
          <ac:chgData name="Ye, Bo /CN/EXT" userId="7b005e9d-1289-41c7-be62-a6f974f142a1" providerId="ADAL" clId="{70242063-7AC6-4AF4-B5B1-8616243F0108}" dt="2024-11-25T02:48:32.315" v="361" actId="1076"/>
          <ac:spMkLst>
            <pc:docMk/>
            <pc:sldMk cId="1511739765" sldId="300"/>
            <ac:spMk id="8" creationId="{42038AA4-C4B9-21C2-FB17-4C6FE6CF412F}"/>
          </ac:spMkLst>
        </pc:spChg>
        <pc:spChg chg="add mod">
          <ac:chgData name="Ye, Bo /CN/EXT" userId="7b005e9d-1289-41c7-be62-a6f974f142a1" providerId="ADAL" clId="{70242063-7AC6-4AF4-B5B1-8616243F0108}" dt="2024-11-25T08:51:24.468" v="1724" actId="20577"/>
          <ac:spMkLst>
            <pc:docMk/>
            <pc:sldMk cId="1511739765" sldId="300"/>
            <ac:spMk id="9" creationId="{F797D8F1-E804-8FE3-F4BC-381ABBFCBE61}"/>
          </ac:spMkLst>
        </pc:spChg>
        <pc:spChg chg="add mod">
          <ac:chgData name="Ye, Bo /CN/EXT" userId="7b005e9d-1289-41c7-be62-a6f974f142a1" providerId="ADAL" clId="{70242063-7AC6-4AF4-B5B1-8616243F0108}" dt="2024-11-25T03:00:07.290" v="468" actId="2711"/>
          <ac:spMkLst>
            <pc:docMk/>
            <pc:sldMk cId="1511739765" sldId="300"/>
            <ac:spMk id="10" creationId="{622E5F0E-A5F6-A2E6-2796-D2D8764E9E33}"/>
          </ac:spMkLst>
        </pc:spChg>
        <pc:spChg chg="add mod">
          <ac:chgData name="Ye, Bo /CN/EXT" userId="7b005e9d-1289-41c7-be62-a6f974f142a1" providerId="ADAL" clId="{70242063-7AC6-4AF4-B5B1-8616243F0108}" dt="2024-11-25T02:59:59.147" v="467" actId="2711"/>
          <ac:spMkLst>
            <pc:docMk/>
            <pc:sldMk cId="1511739765" sldId="300"/>
            <ac:spMk id="11" creationId="{47B4B272-DE24-7C55-7923-B895611C6D04}"/>
          </ac:spMkLst>
        </pc:spChg>
      </pc:sldChg>
      <pc:sldChg chg="modSp add del mod">
        <pc:chgData name="Ye, Bo /CN/EXT" userId="7b005e9d-1289-41c7-be62-a6f974f142a1" providerId="ADAL" clId="{70242063-7AC6-4AF4-B5B1-8616243F0108}" dt="2024-11-25T08:55:33.728" v="1758" actId="47"/>
        <pc:sldMkLst>
          <pc:docMk/>
          <pc:sldMk cId="3187355350" sldId="301"/>
        </pc:sldMkLst>
        <pc:spChg chg="mod">
          <ac:chgData name="Ye, Bo /CN/EXT" userId="7b005e9d-1289-41c7-be62-a6f974f142a1" providerId="ADAL" clId="{70242063-7AC6-4AF4-B5B1-8616243F0108}" dt="2024-11-21T08:27:49.711" v="227"/>
          <ac:spMkLst>
            <pc:docMk/>
            <pc:sldMk cId="3187355350" sldId="301"/>
            <ac:spMk id="5" creationId="{EF252DFF-679B-32B4-C823-9F09BC7FECB3}"/>
          </ac:spMkLst>
        </pc:spChg>
      </pc:sldChg>
      <pc:sldChg chg="modSp add del mod">
        <pc:chgData name="Ye, Bo /CN/EXT" userId="7b005e9d-1289-41c7-be62-a6f974f142a1" providerId="ADAL" clId="{70242063-7AC6-4AF4-B5B1-8616243F0108}" dt="2024-11-25T11:07:08.972" v="2074" actId="47"/>
        <pc:sldMkLst>
          <pc:docMk/>
          <pc:sldMk cId="43887824" sldId="302"/>
        </pc:sldMkLst>
        <pc:spChg chg="mod">
          <ac:chgData name="Ye, Bo /CN/EXT" userId="7b005e9d-1289-41c7-be62-a6f974f142a1" providerId="ADAL" clId="{70242063-7AC6-4AF4-B5B1-8616243F0108}" dt="2024-11-21T09:12:55.030" v="230"/>
          <ac:spMkLst>
            <pc:docMk/>
            <pc:sldMk cId="43887824" sldId="302"/>
            <ac:spMk id="5" creationId="{EF252DFF-679B-32B4-C823-9F09BC7FECB3}"/>
          </ac:spMkLst>
        </pc:spChg>
      </pc:sldChg>
      <pc:sldChg chg="addSp delSp modSp new add del mod">
        <pc:chgData name="Ye, Bo /CN/EXT" userId="7b005e9d-1289-41c7-be62-a6f974f142a1" providerId="ADAL" clId="{70242063-7AC6-4AF4-B5B1-8616243F0108}" dt="2024-11-25T07:49:08.372" v="1580" actId="47"/>
        <pc:sldMkLst>
          <pc:docMk/>
          <pc:sldMk cId="2214647324" sldId="303"/>
        </pc:sldMkLst>
        <pc:spChg chg="del">
          <ac:chgData name="Ye, Bo /CN/EXT" userId="7b005e9d-1289-41c7-be62-a6f974f142a1" providerId="ADAL" clId="{70242063-7AC6-4AF4-B5B1-8616243F0108}" dt="2024-11-22T14:57:23.039" v="232" actId="478"/>
          <ac:spMkLst>
            <pc:docMk/>
            <pc:sldMk cId="2214647324" sldId="303"/>
            <ac:spMk id="2" creationId="{497814DF-B920-8D1C-8E8E-4135B15F59F4}"/>
          </ac:spMkLst>
        </pc:spChg>
        <pc:spChg chg="del">
          <ac:chgData name="Ye, Bo /CN/EXT" userId="7b005e9d-1289-41c7-be62-a6f974f142a1" providerId="ADAL" clId="{70242063-7AC6-4AF4-B5B1-8616243F0108}" dt="2024-11-22T14:57:23.039" v="232" actId="478"/>
          <ac:spMkLst>
            <pc:docMk/>
            <pc:sldMk cId="2214647324" sldId="303"/>
            <ac:spMk id="3" creationId="{B21A2735-4D81-2E90-A3D6-76026F0A7B8D}"/>
          </ac:spMkLst>
        </pc:spChg>
        <pc:spChg chg="del">
          <ac:chgData name="Ye, Bo /CN/EXT" userId="7b005e9d-1289-41c7-be62-a6f974f142a1" providerId="ADAL" clId="{70242063-7AC6-4AF4-B5B1-8616243F0108}" dt="2024-11-22T14:57:23.039" v="232" actId="478"/>
          <ac:spMkLst>
            <pc:docMk/>
            <pc:sldMk cId="2214647324" sldId="303"/>
            <ac:spMk id="4" creationId="{55429F8D-AAEA-1268-9F43-CED7E77A16C4}"/>
          </ac:spMkLst>
        </pc:spChg>
        <pc:spChg chg="del">
          <ac:chgData name="Ye, Bo /CN/EXT" userId="7b005e9d-1289-41c7-be62-a6f974f142a1" providerId="ADAL" clId="{70242063-7AC6-4AF4-B5B1-8616243F0108}" dt="2024-11-22T14:57:23.039" v="232" actId="478"/>
          <ac:spMkLst>
            <pc:docMk/>
            <pc:sldMk cId="2214647324" sldId="303"/>
            <ac:spMk id="5" creationId="{D17E42A6-DDA6-E170-C61B-86DCC8E8711F}"/>
          </ac:spMkLst>
        </pc:spChg>
        <pc:spChg chg="add del mod">
          <ac:chgData name="Ye, Bo /CN/EXT" userId="7b005e9d-1289-41c7-be62-a6f974f142a1" providerId="ADAL" clId="{70242063-7AC6-4AF4-B5B1-8616243F0108}" dt="2024-11-22T14:57:43.654" v="238"/>
          <ac:spMkLst>
            <pc:docMk/>
            <pc:sldMk cId="2214647324" sldId="303"/>
            <ac:spMk id="6" creationId="{1A601BAD-9CF8-3105-484E-2E3FAEA020DF}"/>
          </ac:spMkLst>
        </pc:spChg>
      </pc:sldChg>
      <pc:sldChg chg="modSp add del mod">
        <pc:chgData name="Ye, Bo /CN/EXT" userId="7b005e9d-1289-41c7-be62-a6f974f142a1" providerId="ADAL" clId="{70242063-7AC6-4AF4-B5B1-8616243F0108}" dt="2024-11-25T03:11:08.168" v="471" actId="47"/>
        <pc:sldMkLst>
          <pc:docMk/>
          <pc:sldMk cId="591120974" sldId="304"/>
        </pc:sldMkLst>
        <pc:spChg chg="mod">
          <ac:chgData name="Ye, Bo /CN/EXT" userId="7b005e9d-1289-41c7-be62-a6f974f142a1" providerId="ADAL" clId="{70242063-7AC6-4AF4-B5B1-8616243F0108}" dt="2024-11-25T02:55:05.586" v="433" actId="20577"/>
          <ac:spMkLst>
            <pc:docMk/>
            <pc:sldMk cId="591120974" sldId="304"/>
            <ac:spMk id="6" creationId="{5B620A83-89FF-00EE-10CB-58399D9FBC03}"/>
          </ac:spMkLst>
        </pc:spChg>
      </pc:sldChg>
      <pc:sldChg chg="add del">
        <pc:chgData name="Ye, Bo /CN/EXT" userId="7b005e9d-1289-41c7-be62-a6f974f142a1" providerId="ADAL" clId="{70242063-7AC6-4AF4-B5B1-8616243F0108}" dt="2024-11-25T03:11:08.168" v="471" actId="47"/>
        <pc:sldMkLst>
          <pc:docMk/>
          <pc:sldMk cId="2308703251" sldId="305"/>
        </pc:sldMkLst>
      </pc:sldChg>
      <pc:sldChg chg="addSp delSp modSp add mod">
        <pc:chgData name="Ye, Bo /CN/EXT" userId="7b005e9d-1289-41c7-be62-a6f974f142a1" providerId="ADAL" clId="{70242063-7AC6-4AF4-B5B1-8616243F0108}" dt="2024-12-12T13:34:18.037" v="2699"/>
        <pc:sldMkLst>
          <pc:docMk/>
          <pc:sldMk cId="1041865115" sldId="306"/>
        </pc:sldMkLst>
        <pc:spChg chg="del">
          <ac:chgData name="Ye, Bo /CN/EXT" userId="7b005e9d-1289-41c7-be62-a6f974f142a1" providerId="ADAL" clId="{70242063-7AC6-4AF4-B5B1-8616243F0108}" dt="2024-11-25T04:07:47.784" v="638" actId="478"/>
          <ac:spMkLst>
            <pc:docMk/>
            <pc:sldMk cId="1041865115" sldId="306"/>
            <ac:spMk id="4" creationId="{EC63724B-74CC-4A55-2CBC-F2F1C7D15E79}"/>
          </ac:spMkLst>
        </pc:spChg>
        <pc:spChg chg="add del mod">
          <ac:chgData name="Ye, Bo /CN/EXT" userId="7b005e9d-1289-41c7-be62-a6f974f142a1" providerId="ADAL" clId="{70242063-7AC6-4AF4-B5B1-8616243F0108}" dt="2024-11-25T03:11:45.296" v="481" actId="478"/>
          <ac:spMkLst>
            <pc:docMk/>
            <pc:sldMk cId="1041865115" sldId="306"/>
            <ac:spMk id="6" creationId="{6D0E8C5E-BA52-1F05-DCF5-4D660751500B}"/>
          </ac:spMkLst>
        </pc:spChg>
        <pc:spChg chg="del">
          <ac:chgData name="Ye, Bo /CN/EXT" userId="7b005e9d-1289-41c7-be62-a6f974f142a1" providerId="ADAL" clId="{70242063-7AC6-4AF4-B5B1-8616243F0108}" dt="2024-11-25T03:11:38.476" v="480" actId="478"/>
          <ac:spMkLst>
            <pc:docMk/>
            <pc:sldMk cId="1041865115" sldId="306"/>
            <ac:spMk id="7" creationId="{798C32C3-B659-D99F-EA23-48140BC3C073}"/>
          </ac:spMkLst>
        </pc:spChg>
        <pc:spChg chg="mod">
          <ac:chgData name="Ye, Bo /CN/EXT" userId="7b005e9d-1289-41c7-be62-a6f974f142a1" providerId="ADAL" clId="{70242063-7AC6-4AF4-B5B1-8616243F0108}" dt="2024-11-25T06:03:37.477" v="1109" actId="1076"/>
          <ac:spMkLst>
            <pc:docMk/>
            <pc:sldMk cId="1041865115" sldId="306"/>
            <ac:spMk id="8" creationId="{42038AA4-C4B9-21C2-FB17-4C6FE6CF412F}"/>
          </ac:spMkLst>
        </pc:spChg>
        <pc:spChg chg="mod">
          <ac:chgData name="Ye, Bo /CN/EXT" userId="7b005e9d-1289-41c7-be62-a6f974f142a1" providerId="ADAL" clId="{70242063-7AC6-4AF4-B5B1-8616243F0108}" dt="2024-11-25T04:29:28.076" v="762" actId="20577"/>
          <ac:spMkLst>
            <pc:docMk/>
            <pc:sldMk cId="1041865115" sldId="306"/>
            <ac:spMk id="9" creationId="{F797D8F1-E804-8FE3-F4BC-381ABBFCBE61}"/>
          </ac:spMkLst>
        </pc:spChg>
        <pc:spChg chg="mod">
          <ac:chgData name="Ye, Bo /CN/EXT" userId="7b005e9d-1289-41c7-be62-a6f974f142a1" providerId="ADAL" clId="{70242063-7AC6-4AF4-B5B1-8616243F0108}" dt="2024-11-25T03:56:47.243" v="553" actId="20577"/>
          <ac:spMkLst>
            <pc:docMk/>
            <pc:sldMk cId="1041865115" sldId="306"/>
            <ac:spMk id="10" creationId="{622E5F0E-A5F6-A2E6-2796-D2D8764E9E33}"/>
          </ac:spMkLst>
        </pc:spChg>
        <pc:spChg chg="mod">
          <ac:chgData name="Ye, Bo /CN/EXT" userId="7b005e9d-1289-41c7-be62-a6f974f142a1" providerId="ADAL" clId="{70242063-7AC6-4AF4-B5B1-8616243F0108}" dt="2024-11-25T03:57:07.192" v="560" actId="20577"/>
          <ac:spMkLst>
            <pc:docMk/>
            <pc:sldMk cId="1041865115" sldId="306"/>
            <ac:spMk id="11" creationId="{47B4B272-DE24-7C55-7923-B895611C6D04}"/>
          </ac:spMkLst>
        </pc:spChg>
        <pc:spChg chg="add mod">
          <ac:chgData name="Ye, Bo /CN/EXT" userId="7b005e9d-1289-41c7-be62-a6f974f142a1" providerId="ADAL" clId="{70242063-7AC6-4AF4-B5B1-8616243F0108}" dt="2024-11-25T04:28:56.499" v="749" actId="20577"/>
          <ac:spMkLst>
            <pc:docMk/>
            <pc:sldMk cId="1041865115" sldId="306"/>
            <ac:spMk id="12" creationId="{76A41353-F742-DECC-9298-7410963EE47D}"/>
          </ac:spMkLst>
        </pc:spChg>
        <pc:spChg chg="add mod">
          <ac:chgData name="Ye, Bo /CN/EXT" userId="7b005e9d-1289-41c7-be62-a6f974f142a1" providerId="ADAL" clId="{70242063-7AC6-4AF4-B5B1-8616243F0108}" dt="2024-11-25T04:08:51.668" v="643" actId="1076"/>
          <ac:spMkLst>
            <pc:docMk/>
            <pc:sldMk cId="1041865115" sldId="306"/>
            <ac:spMk id="13" creationId="{928F6A07-2A61-DDBA-1A13-9BB42CA6E79A}"/>
          </ac:spMkLst>
        </pc:spChg>
        <pc:spChg chg="add mod topLvl">
          <ac:chgData name="Ye, Bo /CN/EXT" userId="7b005e9d-1289-41c7-be62-a6f974f142a1" providerId="ADAL" clId="{70242063-7AC6-4AF4-B5B1-8616243F0108}" dt="2024-11-25T05:44:18.778" v="875" actId="165"/>
          <ac:spMkLst>
            <pc:docMk/>
            <pc:sldMk cId="1041865115" sldId="306"/>
            <ac:spMk id="14" creationId="{FBB8A983-D986-3685-BDD2-264BB67A782F}"/>
          </ac:spMkLst>
        </pc:spChg>
        <pc:spChg chg="add mod">
          <ac:chgData name="Ye, Bo /CN/EXT" userId="7b005e9d-1289-41c7-be62-a6f974f142a1" providerId="ADAL" clId="{70242063-7AC6-4AF4-B5B1-8616243F0108}" dt="2024-11-25T05:12:39.207" v="796" actId="20577"/>
          <ac:spMkLst>
            <pc:docMk/>
            <pc:sldMk cId="1041865115" sldId="306"/>
            <ac:spMk id="16" creationId="{D78C74EE-4FC3-C510-7440-DF1616F60DE7}"/>
          </ac:spMkLst>
        </pc:spChg>
        <pc:spChg chg="add mod topLvl">
          <ac:chgData name="Ye, Bo /CN/EXT" userId="7b005e9d-1289-41c7-be62-a6f974f142a1" providerId="ADAL" clId="{70242063-7AC6-4AF4-B5B1-8616243F0108}" dt="2024-11-25T05:45:42.883" v="884" actId="1076"/>
          <ac:spMkLst>
            <pc:docMk/>
            <pc:sldMk cId="1041865115" sldId="306"/>
            <ac:spMk id="21" creationId="{8EA0F8D2-9285-52BB-A10E-965816005307}"/>
          </ac:spMkLst>
        </pc:spChg>
        <pc:spChg chg="add mod">
          <ac:chgData name="Ye, Bo /CN/EXT" userId="7b005e9d-1289-41c7-be62-a6f974f142a1" providerId="ADAL" clId="{70242063-7AC6-4AF4-B5B1-8616243F0108}" dt="2024-11-25T05:46:44.870" v="898" actId="1076"/>
          <ac:spMkLst>
            <pc:docMk/>
            <pc:sldMk cId="1041865115" sldId="306"/>
            <ac:spMk id="23" creationId="{2D994F5B-0EAF-47DD-197A-1574D7100CD2}"/>
          </ac:spMkLst>
        </pc:spChg>
        <pc:spChg chg="add mod">
          <ac:chgData name="Ye, Bo /CN/EXT" userId="7b005e9d-1289-41c7-be62-a6f974f142a1" providerId="ADAL" clId="{70242063-7AC6-4AF4-B5B1-8616243F0108}" dt="2024-11-25T07:49:02.337" v="1578" actId="1035"/>
          <ac:spMkLst>
            <pc:docMk/>
            <pc:sldMk cId="1041865115" sldId="306"/>
            <ac:spMk id="32" creationId="{063B68EF-9CA6-2500-5F6D-8CB11E366426}"/>
          </ac:spMkLst>
        </pc:spChg>
        <pc:spChg chg="add mod">
          <ac:chgData name="Ye, Bo /CN/EXT" userId="7b005e9d-1289-41c7-be62-a6f974f142a1" providerId="ADAL" clId="{70242063-7AC6-4AF4-B5B1-8616243F0108}" dt="2024-11-25T07:49:02.337" v="1578" actId="1035"/>
          <ac:spMkLst>
            <pc:docMk/>
            <pc:sldMk cId="1041865115" sldId="306"/>
            <ac:spMk id="33" creationId="{4733275D-743D-C8E1-1097-273DBF9034F5}"/>
          </ac:spMkLst>
        </pc:spChg>
        <pc:spChg chg="add mod">
          <ac:chgData name="Ye, Bo /CN/EXT" userId="7b005e9d-1289-41c7-be62-a6f974f142a1" providerId="ADAL" clId="{70242063-7AC6-4AF4-B5B1-8616243F0108}" dt="2024-11-25T07:49:02.337" v="1578" actId="1035"/>
          <ac:spMkLst>
            <pc:docMk/>
            <pc:sldMk cId="1041865115" sldId="306"/>
            <ac:spMk id="34" creationId="{63EA67CE-CA47-11D1-9A88-C10DBD6D8666}"/>
          </ac:spMkLst>
        </pc:spChg>
        <pc:spChg chg="add mod">
          <ac:chgData name="Ye, Bo /CN/EXT" userId="7b005e9d-1289-41c7-be62-a6f974f142a1" providerId="ADAL" clId="{70242063-7AC6-4AF4-B5B1-8616243F0108}" dt="2024-11-25T07:49:02.337" v="1578" actId="1035"/>
          <ac:spMkLst>
            <pc:docMk/>
            <pc:sldMk cId="1041865115" sldId="306"/>
            <ac:spMk id="35" creationId="{B347184E-E163-3574-A822-3635905A1011}"/>
          </ac:spMkLst>
        </pc:spChg>
        <pc:spChg chg="add del mod">
          <ac:chgData name="Ye, Bo /CN/EXT" userId="7b005e9d-1289-41c7-be62-a6f974f142a1" providerId="ADAL" clId="{70242063-7AC6-4AF4-B5B1-8616243F0108}" dt="2024-11-25T09:26:07.259" v="1787" actId="478"/>
          <ac:spMkLst>
            <pc:docMk/>
            <pc:sldMk cId="1041865115" sldId="306"/>
            <ac:spMk id="36" creationId="{E54BF23B-450D-539F-067F-EB512079EEF3}"/>
          </ac:spMkLst>
        </pc:spChg>
        <pc:spChg chg="add del mod">
          <ac:chgData name="Ye, Bo /CN/EXT" userId="7b005e9d-1289-41c7-be62-a6f974f142a1" providerId="ADAL" clId="{70242063-7AC6-4AF4-B5B1-8616243F0108}" dt="2024-11-25T09:26:10.673" v="1788" actId="478"/>
          <ac:spMkLst>
            <pc:docMk/>
            <pc:sldMk cId="1041865115" sldId="306"/>
            <ac:spMk id="37" creationId="{F067644D-9E83-AB37-C11E-E1526D8CB4E7}"/>
          </ac:spMkLst>
        </pc:spChg>
        <pc:grpChg chg="add del mod">
          <ac:chgData name="Ye, Bo /CN/EXT" userId="7b005e9d-1289-41c7-be62-a6f974f142a1" providerId="ADAL" clId="{70242063-7AC6-4AF4-B5B1-8616243F0108}" dt="2024-11-25T05:44:18.778" v="875" actId="165"/>
          <ac:grpSpMkLst>
            <pc:docMk/>
            <pc:sldMk cId="1041865115" sldId="306"/>
            <ac:grpSpMk id="22" creationId="{E698E623-2CBD-E049-9413-B7F67857E7B0}"/>
          </ac:grpSpMkLst>
        </pc:grpChg>
        <pc:graphicFrameChg chg="add mod">
          <ac:chgData name="Ye, Bo /CN/EXT" userId="7b005e9d-1289-41c7-be62-a6f974f142a1" providerId="ADAL" clId="{70242063-7AC6-4AF4-B5B1-8616243F0108}" dt="2024-11-25T09:26:36.081" v="1795" actId="1076"/>
          <ac:graphicFrameMkLst>
            <pc:docMk/>
            <pc:sldMk cId="1041865115" sldId="306"/>
            <ac:graphicFrameMk id="17" creationId="{84910B6A-9498-5937-AD33-7588DF6BD8BE}"/>
          </ac:graphicFrameMkLst>
        </pc:graphicFrameChg>
        <pc:graphicFrameChg chg="add mod">
          <ac:chgData name="Ye, Bo /CN/EXT" userId="7b005e9d-1289-41c7-be62-a6f974f142a1" providerId="ADAL" clId="{70242063-7AC6-4AF4-B5B1-8616243F0108}" dt="2024-12-12T13:34:18.037" v="2699"/>
          <ac:graphicFrameMkLst>
            <pc:docMk/>
            <pc:sldMk cId="1041865115" sldId="306"/>
            <ac:graphicFrameMk id="18" creationId="{39D0D1C2-CC61-5B30-DC1E-1EF39E334474}"/>
          </ac:graphicFrameMkLst>
        </pc:graphicFrameChg>
        <pc:graphicFrameChg chg="add mod">
          <ac:chgData name="Ye, Bo /CN/EXT" userId="7b005e9d-1289-41c7-be62-a6f974f142a1" providerId="ADAL" clId="{70242063-7AC6-4AF4-B5B1-8616243F0108}" dt="2024-12-12T13:34:05.764" v="2698"/>
          <ac:graphicFrameMkLst>
            <pc:docMk/>
            <pc:sldMk cId="1041865115" sldId="306"/>
            <ac:graphicFrameMk id="19" creationId="{65D66CC6-B905-07F6-D511-483576FC46DA}"/>
          </ac:graphicFrameMkLst>
        </pc:graphicFrameChg>
        <pc:graphicFrameChg chg="add mod">
          <ac:chgData name="Ye, Bo /CN/EXT" userId="7b005e9d-1289-41c7-be62-a6f974f142a1" providerId="ADAL" clId="{70242063-7AC6-4AF4-B5B1-8616243F0108}" dt="2024-11-25T09:26:36.081" v="1795" actId="1076"/>
          <ac:graphicFrameMkLst>
            <pc:docMk/>
            <pc:sldMk cId="1041865115" sldId="306"/>
            <ac:graphicFrameMk id="20" creationId="{38992FA1-3300-F8CA-BF73-74F21A1EA032}"/>
          </ac:graphicFrameMkLst>
        </pc:graphicFrameChg>
        <pc:graphicFrameChg chg="add del mod">
          <ac:chgData name="Ye, Bo /CN/EXT" userId="7b005e9d-1289-41c7-be62-a6f974f142a1" providerId="ADAL" clId="{70242063-7AC6-4AF4-B5B1-8616243F0108}" dt="2024-11-25T05:47:03.709" v="899" actId="478"/>
          <ac:graphicFrameMkLst>
            <pc:docMk/>
            <pc:sldMk cId="1041865115" sldId="306"/>
            <ac:graphicFrameMk id="24" creationId="{AD117538-F3F0-5165-DF55-2EB567953B78}"/>
          </ac:graphicFrameMkLst>
        </pc:graphicFrameChg>
        <pc:graphicFrameChg chg="add del mod">
          <ac:chgData name="Ye, Bo /CN/EXT" userId="7b005e9d-1289-41c7-be62-a6f974f142a1" providerId="ADAL" clId="{70242063-7AC6-4AF4-B5B1-8616243F0108}" dt="2024-11-25T05:48:54.040" v="909" actId="478"/>
          <ac:graphicFrameMkLst>
            <pc:docMk/>
            <pc:sldMk cId="1041865115" sldId="306"/>
            <ac:graphicFrameMk id="25" creationId="{CF6FEFF4-D6A6-2C03-6ACD-AC8AC0B8D263}"/>
          </ac:graphicFrameMkLst>
        </pc:graphicFrameChg>
        <pc:graphicFrameChg chg="add del mod">
          <ac:chgData name="Ye, Bo /CN/EXT" userId="7b005e9d-1289-41c7-be62-a6f974f142a1" providerId="ADAL" clId="{70242063-7AC6-4AF4-B5B1-8616243F0108}" dt="2024-11-25T05:47:50.481" v="905" actId="478"/>
          <ac:graphicFrameMkLst>
            <pc:docMk/>
            <pc:sldMk cId="1041865115" sldId="306"/>
            <ac:graphicFrameMk id="26" creationId="{DD4B0D5C-B840-6DED-9B00-FA6AACA8F854}"/>
          </ac:graphicFrameMkLst>
        </pc:graphicFrameChg>
        <pc:graphicFrameChg chg="add del mod">
          <ac:chgData name="Ye, Bo /CN/EXT" userId="7b005e9d-1289-41c7-be62-a6f974f142a1" providerId="ADAL" clId="{70242063-7AC6-4AF4-B5B1-8616243F0108}" dt="2024-11-25T05:47:33.830" v="903" actId="478"/>
          <ac:graphicFrameMkLst>
            <pc:docMk/>
            <pc:sldMk cId="1041865115" sldId="306"/>
            <ac:graphicFrameMk id="27" creationId="{A34F68FF-6303-76C9-E91B-2ACF4A52FC19}"/>
          </ac:graphicFrameMkLst>
        </pc:graphicFrameChg>
        <pc:graphicFrameChg chg="add mod">
          <ac:chgData name="Ye, Bo /CN/EXT" userId="7b005e9d-1289-41c7-be62-a6f974f142a1" providerId="ADAL" clId="{70242063-7AC6-4AF4-B5B1-8616243F0108}" dt="2024-11-25T09:26:36.081" v="1795" actId="1076"/>
          <ac:graphicFrameMkLst>
            <pc:docMk/>
            <pc:sldMk cId="1041865115" sldId="306"/>
            <ac:graphicFrameMk id="28" creationId="{9515BA31-0109-0756-DF94-70A25A484BC5}"/>
          </ac:graphicFrameMkLst>
        </pc:graphicFrameChg>
        <pc:graphicFrameChg chg="add mod">
          <ac:chgData name="Ye, Bo /CN/EXT" userId="7b005e9d-1289-41c7-be62-a6f974f142a1" providerId="ADAL" clId="{70242063-7AC6-4AF4-B5B1-8616243F0108}" dt="2024-11-25T09:26:36.081" v="1795" actId="1076"/>
          <ac:graphicFrameMkLst>
            <pc:docMk/>
            <pc:sldMk cId="1041865115" sldId="306"/>
            <ac:graphicFrameMk id="29" creationId="{9A25D1AF-889D-655D-6ACD-F5152329ADFF}"/>
          </ac:graphicFrameMkLst>
        </pc:graphicFrameChg>
        <pc:graphicFrameChg chg="add mod">
          <ac:chgData name="Ye, Bo /CN/EXT" userId="7b005e9d-1289-41c7-be62-a6f974f142a1" providerId="ADAL" clId="{70242063-7AC6-4AF4-B5B1-8616243F0108}" dt="2024-12-12T13:33:53.510" v="2697"/>
          <ac:graphicFrameMkLst>
            <pc:docMk/>
            <pc:sldMk cId="1041865115" sldId="306"/>
            <ac:graphicFrameMk id="30" creationId="{6DDBF2EF-7AFD-1B41-F5B6-A9E91A338DA9}"/>
          </ac:graphicFrameMkLst>
        </pc:graphicFrameChg>
        <pc:graphicFrameChg chg="add mod">
          <ac:chgData name="Ye, Bo /CN/EXT" userId="7b005e9d-1289-41c7-be62-a6f974f142a1" providerId="ADAL" clId="{70242063-7AC6-4AF4-B5B1-8616243F0108}" dt="2024-12-12T13:31:51.380" v="2696"/>
          <ac:graphicFrameMkLst>
            <pc:docMk/>
            <pc:sldMk cId="1041865115" sldId="306"/>
            <ac:graphicFrameMk id="31" creationId="{FF81DE8B-91E3-92EA-AB8C-4347C5182F70}"/>
          </ac:graphicFrameMkLst>
        </pc:graphicFrameChg>
      </pc:sldChg>
      <pc:sldChg chg="addSp delSp modSp add mod ord">
        <pc:chgData name="Ye, Bo /CN/EXT" userId="7b005e9d-1289-41c7-be62-a6f974f142a1" providerId="ADAL" clId="{70242063-7AC6-4AF4-B5B1-8616243F0108}" dt="2024-11-25T05:46:13.587" v="896" actId="1076"/>
        <pc:sldMkLst>
          <pc:docMk/>
          <pc:sldMk cId="2494449127" sldId="307"/>
        </pc:sldMkLst>
        <pc:spChg chg="del">
          <ac:chgData name="Ye, Bo /CN/EXT" userId="7b005e9d-1289-41c7-be62-a6f974f142a1" providerId="ADAL" clId="{70242063-7AC6-4AF4-B5B1-8616243F0108}" dt="2024-11-25T04:02:07.355" v="615" actId="478"/>
          <ac:spMkLst>
            <pc:docMk/>
            <pc:sldMk cId="2494449127" sldId="307"/>
            <ac:spMk id="4" creationId="{EC63724B-74CC-4A55-2CBC-F2F1C7D15E79}"/>
          </ac:spMkLst>
        </pc:spChg>
        <pc:spChg chg="add mod">
          <ac:chgData name="Ye, Bo /CN/EXT" userId="7b005e9d-1289-41c7-be62-a6f974f142a1" providerId="ADAL" clId="{70242063-7AC6-4AF4-B5B1-8616243F0108}" dt="2024-11-25T04:18:26.456" v="670" actId="1076"/>
          <ac:spMkLst>
            <pc:docMk/>
            <pc:sldMk cId="2494449127" sldId="307"/>
            <ac:spMk id="5" creationId="{998381AC-5D84-F639-1AE4-5DAA3B4D1A89}"/>
          </ac:spMkLst>
        </pc:spChg>
        <pc:spChg chg="add del mod">
          <ac:chgData name="Ye, Bo /CN/EXT" userId="7b005e9d-1289-41c7-be62-a6f974f142a1" providerId="ADAL" clId="{70242063-7AC6-4AF4-B5B1-8616243F0108}" dt="2024-11-25T05:45:55.745" v="885" actId="478"/>
          <ac:spMkLst>
            <pc:docMk/>
            <pc:sldMk cId="2494449127" sldId="307"/>
            <ac:spMk id="6" creationId="{2F2E91EC-5C85-DA53-D265-BA35F71DD376}"/>
          </ac:spMkLst>
        </pc:spChg>
        <pc:spChg chg="add mod">
          <ac:chgData name="Ye, Bo /CN/EXT" userId="7b005e9d-1289-41c7-be62-a6f974f142a1" providerId="ADAL" clId="{70242063-7AC6-4AF4-B5B1-8616243F0108}" dt="2024-11-25T05:46:13.587" v="896" actId="1076"/>
          <ac:spMkLst>
            <pc:docMk/>
            <pc:sldMk cId="2494449127" sldId="307"/>
            <ac:spMk id="7" creationId="{AD0361FE-B193-D27E-1A2B-F83BC67A9A9D}"/>
          </ac:spMkLst>
        </pc:spChg>
        <pc:spChg chg="del">
          <ac:chgData name="Ye, Bo /CN/EXT" userId="7b005e9d-1289-41c7-be62-a6f974f142a1" providerId="ADAL" clId="{70242063-7AC6-4AF4-B5B1-8616243F0108}" dt="2024-11-25T04:00:13.136" v="580" actId="478"/>
          <ac:spMkLst>
            <pc:docMk/>
            <pc:sldMk cId="2494449127" sldId="307"/>
            <ac:spMk id="9" creationId="{F797D8F1-E804-8FE3-F4BC-381ABBFCBE61}"/>
          </ac:spMkLst>
        </pc:spChg>
        <pc:spChg chg="mod">
          <ac:chgData name="Ye, Bo /CN/EXT" userId="7b005e9d-1289-41c7-be62-a6f974f142a1" providerId="ADAL" clId="{70242063-7AC6-4AF4-B5B1-8616243F0108}" dt="2024-11-25T04:09:23.606" v="656" actId="20577"/>
          <ac:spMkLst>
            <pc:docMk/>
            <pc:sldMk cId="2494449127" sldId="307"/>
            <ac:spMk id="10" creationId="{622E5F0E-A5F6-A2E6-2796-D2D8764E9E33}"/>
          </ac:spMkLst>
        </pc:spChg>
        <pc:spChg chg="del">
          <ac:chgData name="Ye, Bo /CN/EXT" userId="7b005e9d-1289-41c7-be62-a6f974f142a1" providerId="ADAL" clId="{70242063-7AC6-4AF4-B5B1-8616243F0108}" dt="2024-11-25T04:00:15.497" v="581" actId="478"/>
          <ac:spMkLst>
            <pc:docMk/>
            <pc:sldMk cId="2494449127" sldId="307"/>
            <ac:spMk id="11" creationId="{47B4B272-DE24-7C55-7923-B895611C6D04}"/>
          </ac:spMkLst>
        </pc:spChg>
        <pc:spChg chg="mod">
          <ac:chgData name="Ye, Bo /CN/EXT" userId="7b005e9d-1289-41c7-be62-a6f974f142a1" providerId="ADAL" clId="{70242063-7AC6-4AF4-B5B1-8616243F0108}" dt="2024-11-25T04:02:58.871" v="630" actId="404"/>
          <ac:spMkLst>
            <pc:docMk/>
            <pc:sldMk cId="2494449127" sldId="307"/>
            <ac:spMk id="12" creationId="{76A41353-F742-DECC-9298-7410963EE47D}"/>
          </ac:spMkLst>
        </pc:spChg>
      </pc:sldChg>
      <pc:sldChg chg="addSp delSp modSp add mod">
        <pc:chgData name="Ye, Bo /CN/EXT" userId="7b005e9d-1289-41c7-be62-a6f974f142a1" providerId="ADAL" clId="{70242063-7AC6-4AF4-B5B1-8616243F0108}" dt="2024-11-25T10:10:52.926" v="1847"/>
        <pc:sldMkLst>
          <pc:docMk/>
          <pc:sldMk cId="4068097128" sldId="308"/>
        </pc:sldMkLst>
        <pc:spChg chg="mod">
          <ac:chgData name="Ye, Bo /CN/EXT" userId="7b005e9d-1289-41c7-be62-a6f974f142a1" providerId="ADAL" clId="{70242063-7AC6-4AF4-B5B1-8616243F0108}" dt="2024-11-25T05:52:02.724" v="961" actId="1076"/>
          <ac:spMkLst>
            <pc:docMk/>
            <pc:sldMk cId="4068097128" sldId="308"/>
            <ac:spMk id="5" creationId="{998381AC-5D84-F639-1AE4-5DAA3B4D1A89}"/>
          </ac:spMkLst>
        </pc:spChg>
        <pc:spChg chg="mod">
          <ac:chgData name="Ye, Bo /CN/EXT" userId="7b005e9d-1289-41c7-be62-a6f974f142a1" providerId="ADAL" clId="{70242063-7AC6-4AF4-B5B1-8616243F0108}" dt="2024-11-25T05:52:02.724" v="961" actId="1076"/>
          <ac:spMkLst>
            <pc:docMk/>
            <pc:sldMk cId="4068097128" sldId="308"/>
            <ac:spMk id="7" creationId="{AD0361FE-B193-D27E-1A2B-F83BC67A9A9D}"/>
          </ac:spMkLst>
        </pc:spChg>
        <pc:spChg chg="mod">
          <ac:chgData name="Ye, Bo /CN/EXT" userId="7b005e9d-1289-41c7-be62-a6f974f142a1" providerId="ADAL" clId="{70242063-7AC6-4AF4-B5B1-8616243F0108}" dt="2024-11-25T05:51:52.791" v="960" actId="20577"/>
          <ac:spMkLst>
            <pc:docMk/>
            <pc:sldMk cId="4068097128" sldId="308"/>
            <ac:spMk id="10" creationId="{622E5F0E-A5F6-A2E6-2796-D2D8764E9E33}"/>
          </ac:spMkLst>
        </pc:spChg>
        <pc:spChg chg="del">
          <ac:chgData name="Ye, Bo /CN/EXT" userId="7b005e9d-1289-41c7-be62-a6f974f142a1" providerId="ADAL" clId="{70242063-7AC6-4AF4-B5B1-8616243F0108}" dt="2024-11-25T05:52:20.520" v="963" actId="478"/>
          <ac:spMkLst>
            <pc:docMk/>
            <pc:sldMk cId="4068097128" sldId="308"/>
            <ac:spMk id="12" creationId="{76A41353-F742-DECC-9298-7410963EE47D}"/>
          </ac:spMkLst>
        </pc:spChg>
        <pc:spChg chg="add mod">
          <ac:chgData name="Ye, Bo /CN/EXT" userId="7b005e9d-1289-41c7-be62-a6f974f142a1" providerId="ADAL" clId="{70242063-7AC6-4AF4-B5B1-8616243F0108}" dt="2024-11-25T06:08:10.354" v="1136" actId="14100"/>
          <ac:spMkLst>
            <pc:docMk/>
            <pc:sldMk cId="4068097128" sldId="308"/>
            <ac:spMk id="13" creationId="{6348CF7C-91B4-1256-EAC6-A2E5F28EECAB}"/>
          </ac:spMkLst>
        </pc:spChg>
        <pc:spChg chg="add mod">
          <ac:chgData name="Ye, Bo /CN/EXT" userId="7b005e9d-1289-41c7-be62-a6f974f142a1" providerId="ADAL" clId="{70242063-7AC6-4AF4-B5B1-8616243F0108}" dt="2024-11-25T06:08:10.354" v="1136" actId="14100"/>
          <ac:spMkLst>
            <pc:docMk/>
            <pc:sldMk cId="4068097128" sldId="308"/>
            <ac:spMk id="14" creationId="{5071089F-5F3B-A019-E038-46E4A2222076}"/>
          </ac:spMkLst>
        </pc:spChg>
        <pc:spChg chg="add mod">
          <ac:chgData name="Ye, Bo /CN/EXT" userId="7b005e9d-1289-41c7-be62-a6f974f142a1" providerId="ADAL" clId="{70242063-7AC6-4AF4-B5B1-8616243F0108}" dt="2024-11-25T06:08:10.354" v="1136" actId="14100"/>
          <ac:spMkLst>
            <pc:docMk/>
            <pc:sldMk cId="4068097128" sldId="308"/>
            <ac:spMk id="15" creationId="{745DBC41-0D04-8B94-0AC7-EA2A596EFD9C}"/>
          </ac:spMkLst>
        </pc:spChg>
        <pc:spChg chg="add mod">
          <ac:chgData name="Ye, Bo /CN/EXT" userId="7b005e9d-1289-41c7-be62-a6f974f142a1" providerId="ADAL" clId="{70242063-7AC6-4AF4-B5B1-8616243F0108}" dt="2024-11-25T06:08:10.354" v="1136" actId="14100"/>
          <ac:spMkLst>
            <pc:docMk/>
            <pc:sldMk cId="4068097128" sldId="308"/>
            <ac:spMk id="16" creationId="{0962CD7B-4ACC-5C94-9FC8-B9B3284D2524}"/>
          </ac:spMkLst>
        </pc:spChg>
        <pc:grpChg chg="add mod">
          <ac:chgData name="Ye, Bo /CN/EXT" userId="7b005e9d-1289-41c7-be62-a6f974f142a1" providerId="ADAL" clId="{70242063-7AC6-4AF4-B5B1-8616243F0108}" dt="2024-11-25T06:26:25.193" v="1285" actId="164"/>
          <ac:grpSpMkLst>
            <pc:docMk/>
            <pc:sldMk cId="4068097128" sldId="308"/>
            <ac:grpSpMk id="31" creationId="{5C1FA57B-D799-BE45-8685-0A90AA2E5C92}"/>
          </ac:grpSpMkLst>
        </pc:grpChg>
        <pc:grpChg chg="add mod">
          <ac:chgData name="Ye, Bo /CN/EXT" userId="7b005e9d-1289-41c7-be62-a6f974f142a1" providerId="ADAL" clId="{70242063-7AC6-4AF4-B5B1-8616243F0108}" dt="2024-11-25T07:10:02.543" v="1424" actId="1076"/>
          <ac:grpSpMkLst>
            <pc:docMk/>
            <pc:sldMk cId="4068097128" sldId="308"/>
            <ac:grpSpMk id="42" creationId="{4EE1E1BD-DA1C-7A26-8BB8-7209438C1ABC}"/>
          </ac:grpSpMkLst>
        </pc:grpChg>
        <pc:grpChg chg="add mod">
          <ac:chgData name="Ye, Bo /CN/EXT" userId="7b005e9d-1289-41c7-be62-a6f974f142a1" providerId="ADAL" clId="{70242063-7AC6-4AF4-B5B1-8616243F0108}" dt="2024-11-25T07:17:34.319" v="1502" actId="1076"/>
          <ac:grpSpMkLst>
            <pc:docMk/>
            <pc:sldMk cId="4068097128" sldId="308"/>
            <ac:grpSpMk id="55" creationId="{EBDB58C0-E27C-5D68-D028-84BE88D439DA}"/>
          </ac:grpSpMkLst>
        </pc:grpChg>
        <pc:grpChg chg="add mod">
          <ac:chgData name="Ye, Bo /CN/EXT" userId="7b005e9d-1289-41c7-be62-a6f974f142a1" providerId="ADAL" clId="{70242063-7AC6-4AF4-B5B1-8616243F0108}" dt="2024-11-25T07:26:45.695" v="1560" actId="164"/>
          <ac:grpSpMkLst>
            <pc:docMk/>
            <pc:sldMk cId="4068097128" sldId="308"/>
            <ac:grpSpMk id="70" creationId="{DF8E3FD6-FA1D-A57D-DDD5-072D03C52B86}"/>
          </ac:grpSpMkLst>
        </pc:grpChg>
        <pc:picChg chg="add del mod ord">
          <ac:chgData name="Ye, Bo /CN/EXT" userId="7b005e9d-1289-41c7-be62-a6f974f142a1" providerId="ADAL" clId="{70242063-7AC6-4AF4-B5B1-8616243F0108}" dt="2024-11-25T06:10:10.376" v="1164" actId="478"/>
          <ac:picMkLst>
            <pc:docMk/>
            <pc:sldMk cId="4068097128" sldId="308"/>
            <ac:picMk id="4" creationId="{485276D1-8E2C-50CE-1ACE-8764F38469E1}"/>
          </ac:picMkLst>
        </pc:picChg>
        <pc:picChg chg="add del mod">
          <ac:chgData name="Ye, Bo /CN/EXT" userId="7b005e9d-1289-41c7-be62-a6f974f142a1" providerId="ADAL" clId="{70242063-7AC6-4AF4-B5B1-8616243F0108}" dt="2024-11-25T06:16:10.367" v="1284" actId="478"/>
          <ac:picMkLst>
            <pc:docMk/>
            <pc:sldMk cId="4068097128" sldId="308"/>
            <ac:picMk id="6" creationId="{EBED5B78-B59B-01FF-78D0-88CE0E713711}"/>
          </ac:picMkLst>
        </pc:picChg>
        <pc:picChg chg="add del mod">
          <ac:chgData name="Ye, Bo /CN/EXT" userId="7b005e9d-1289-41c7-be62-a6f974f142a1" providerId="ADAL" clId="{70242063-7AC6-4AF4-B5B1-8616243F0108}" dt="2024-11-25T07:12:58.748" v="1427" actId="478"/>
          <ac:picMkLst>
            <pc:docMk/>
            <pc:sldMk cId="4068097128" sldId="308"/>
            <ac:picMk id="9" creationId="{2395AFA9-06E8-2C3A-6501-4E02B732E389}"/>
          </ac:picMkLst>
        </pc:picChg>
        <pc:picChg chg="add del mod">
          <ac:chgData name="Ye, Bo /CN/EXT" userId="7b005e9d-1289-41c7-be62-a6f974f142a1" providerId="ADAL" clId="{70242063-7AC6-4AF4-B5B1-8616243F0108}" dt="2024-11-25T07:12:59.314" v="1428" actId="478"/>
          <ac:picMkLst>
            <pc:docMk/>
            <pc:sldMk cId="4068097128" sldId="308"/>
            <ac:picMk id="11" creationId="{BF18D0E3-8BE2-BDD3-A275-492F04A2F115}"/>
          </ac:picMkLst>
        </pc:picChg>
        <pc:picChg chg="add mod">
          <ac:chgData name="Ye, Bo /CN/EXT" userId="7b005e9d-1289-41c7-be62-a6f974f142a1" providerId="ADAL" clId="{70242063-7AC6-4AF4-B5B1-8616243F0108}" dt="2024-11-25T06:09:22.421" v="1156" actId="14100"/>
          <ac:picMkLst>
            <pc:docMk/>
            <pc:sldMk cId="4068097128" sldId="308"/>
            <ac:picMk id="18" creationId="{91E23938-8DF1-265E-BB6F-EFD0092F6E96}"/>
          </ac:picMkLst>
        </pc:picChg>
        <pc:picChg chg="add mod">
          <ac:chgData name="Ye, Bo /CN/EXT" userId="7b005e9d-1289-41c7-be62-a6f974f142a1" providerId="ADAL" clId="{70242063-7AC6-4AF4-B5B1-8616243F0108}" dt="2024-11-25T06:09:22.421" v="1156" actId="14100"/>
          <ac:picMkLst>
            <pc:docMk/>
            <pc:sldMk cId="4068097128" sldId="308"/>
            <ac:picMk id="20" creationId="{1D8BE4EC-0D9B-A212-B657-170AC14429B7}"/>
          </ac:picMkLst>
        </pc:picChg>
        <pc:picChg chg="add mod">
          <ac:chgData name="Ye, Bo /CN/EXT" userId="7b005e9d-1289-41c7-be62-a6f974f142a1" providerId="ADAL" clId="{70242063-7AC6-4AF4-B5B1-8616243F0108}" dt="2024-11-25T06:09:22.421" v="1156" actId="14100"/>
          <ac:picMkLst>
            <pc:docMk/>
            <pc:sldMk cId="4068097128" sldId="308"/>
            <ac:picMk id="22" creationId="{9A14CE21-D536-79E3-0C90-7A9BA6AC12B8}"/>
          </ac:picMkLst>
        </pc:picChg>
        <pc:picChg chg="add mod">
          <ac:chgData name="Ye, Bo /CN/EXT" userId="7b005e9d-1289-41c7-be62-a6f974f142a1" providerId="ADAL" clId="{70242063-7AC6-4AF4-B5B1-8616243F0108}" dt="2024-11-25T06:26:25.193" v="1285" actId="164"/>
          <ac:picMkLst>
            <pc:docMk/>
            <pc:sldMk cId="4068097128" sldId="308"/>
            <ac:picMk id="24" creationId="{DE19B9F9-E21D-E282-420C-209770D54516}"/>
          </ac:picMkLst>
        </pc:picChg>
        <pc:picChg chg="add mod">
          <ac:chgData name="Ye, Bo /CN/EXT" userId="7b005e9d-1289-41c7-be62-a6f974f142a1" providerId="ADAL" clId="{70242063-7AC6-4AF4-B5B1-8616243F0108}" dt="2024-11-25T06:26:25.193" v="1285" actId="164"/>
          <ac:picMkLst>
            <pc:docMk/>
            <pc:sldMk cId="4068097128" sldId="308"/>
            <ac:picMk id="26" creationId="{1FA9B746-5B0B-AB06-4938-32FD97983523}"/>
          </ac:picMkLst>
        </pc:picChg>
        <pc:picChg chg="add mod">
          <ac:chgData name="Ye, Bo /CN/EXT" userId="7b005e9d-1289-41c7-be62-a6f974f142a1" providerId="ADAL" clId="{70242063-7AC6-4AF4-B5B1-8616243F0108}" dt="2024-11-25T06:26:25.193" v="1285" actId="164"/>
          <ac:picMkLst>
            <pc:docMk/>
            <pc:sldMk cId="4068097128" sldId="308"/>
            <ac:picMk id="28" creationId="{C0802416-E120-9FA7-21BC-3AD06C667C61}"/>
          </ac:picMkLst>
        </pc:picChg>
        <pc:picChg chg="add mod">
          <ac:chgData name="Ye, Bo /CN/EXT" userId="7b005e9d-1289-41c7-be62-a6f974f142a1" providerId="ADAL" clId="{70242063-7AC6-4AF4-B5B1-8616243F0108}" dt="2024-11-25T10:10:42.839" v="1846"/>
          <ac:picMkLst>
            <pc:docMk/>
            <pc:sldMk cId="4068097128" sldId="308"/>
            <ac:picMk id="30" creationId="{AB68515D-0E4C-8CC3-370D-D7C570085A16}"/>
          </ac:picMkLst>
        </pc:picChg>
        <pc:picChg chg="add mod ord">
          <ac:chgData name="Ye, Bo /CN/EXT" userId="7b005e9d-1289-41c7-be62-a6f974f142a1" providerId="ADAL" clId="{70242063-7AC6-4AF4-B5B1-8616243F0108}" dt="2024-11-25T10:10:52.926" v="1847"/>
          <ac:picMkLst>
            <pc:docMk/>
            <pc:sldMk cId="4068097128" sldId="308"/>
            <ac:picMk id="33" creationId="{2A370930-FFFF-DD01-3115-52ACF03F1FC5}"/>
          </ac:picMkLst>
        </pc:picChg>
        <pc:picChg chg="add mod ord">
          <ac:chgData name="Ye, Bo /CN/EXT" userId="7b005e9d-1289-41c7-be62-a6f974f142a1" providerId="ADAL" clId="{70242063-7AC6-4AF4-B5B1-8616243F0108}" dt="2024-11-25T07:09:43.732" v="1410" actId="1037"/>
          <ac:picMkLst>
            <pc:docMk/>
            <pc:sldMk cId="4068097128" sldId="308"/>
            <ac:picMk id="35" creationId="{7D48E60E-4F3B-4BB0-1300-584CA465479D}"/>
          </ac:picMkLst>
        </pc:picChg>
        <pc:picChg chg="add mod ord">
          <ac:chgData name="Ye, Bo /CN/EXT" userId="7b005e9d-1289-41c7-be62-a6f974f142a1" providerId="ADAL" clId="{70242063-7AC6-4AF4-B5B1-8616243F0108}" dt="2024-11-25T07:09:30.852" v="1393" actId="1036"/>
          <ac:picMkLst>
            <pc:docMk/>
            <pc:sldMk cId="4068097128" sldId="308"/>
            <ac:picMk id="37" creationId="{48792F47-2B1A-E5A6-C42F-3266B03C3A45}"/>
          </ac:picMkLst>
        </pc:picChg>
        <pc:picChg chg="add mod">
          <ac:chgData name="Ye, Bo /CN/EXT" userId="7b005e9d-1289-41c7-be62-a6f974f142a1" providerId="ADAL" clId="{70242063-7AC6-4AF4-B5B1-8616243F0108}" dt="2024-11-25T07:09:24.501" v="1381" actId="1036"/>
          <ac:picMkLst>
            <pc:docMk/>
            <pc:sldMk cId="4068097128" sldId="308"/>
            <ac:picMk id="39" creationId="{E30518C3-A638-4C19-855C-D61F173E4104}"/>
          </ac:picMkLst>
        </pc:picChg>
        <pc:picChg chg="add mod ord">
          <ac:chgData name="Ye, Bo /CN/EXT" userId="7b005e9d-1289-41c7-be62-a6f974f142a1" providerId="ADAL" clId="{70242063-7AC6-4AF4-B5B1-8616243F0108}" dt="2024-11-25T07:08:45.788" v="1373" actId="164"/>
          <ac:picMkLst>
            <pc:docMk/>
            <pc:sldMk cId="4068097128" sldId="308"/>
            <ac:picMk id="41" creationId="{9691C0F9-A92C-6319-811A-3C0B1BCF9358}"/>
          </ac:picMkLst>
        </pc:picChg>
        <pc:picChg chg="add mod ord">
          <ac:chgData name="Ye, Bo /CN/EXT" userId="7b005e9d-1289-41c7-be62-a6f974f142a1" providerId="ADAL" clId="{70242063-7AC6-4AF4-B5B1-8616243F0108}" dt="2024-11-25T07:17:25.615" v="1501" actId="164"/>
          <ac:picMkLst>
            <pc:docMk/>
            <pc:sldMk cId="4068097128" sldId="308"/>
            <ac:picMk id="44" creationId="{1A56321F-8AC2-F995-E9AE-8DC5A172EF7C}"/>
          </ac:picMkLst>
        </pc:picChg>
        <pc:picChg chg="add mod ord">
          <ac:chgData name="Ye, Bo /CN/EXT" userId="7b005e9d-1289-41c7-be62-a6f974f142a1" providerId="ADAL" clId="{70242063-7AC6-4AF4-B5B1-8616243F0108}" dt="2024-11-25T07:17:25.615" v="1501" actId="164"/>
          <ac:picMkLst>
            <pc:docMk/>
            <pc:sldMk cId="4068097128" sldId="308"/>
            <ac:picMk id="46" creationId="{B435078E-0D01-E122-F6F4-8BB9C4B99A89}"/>
          </ac:picMkLst>
        </pc:picChg>
        <pc:picChg chg="add mod ord">
          <ac:chgData name="Ye, Bo /CN/EXT" userId="7b005e9d-1289-41c7-be62-a6f974f142a1" providerId="ADAL" clId="{70242063-7AC6-4AF4-B5B1-8616243F0108}" dt="2024-11-25T07:17:25.615" v="1501" actId="164"/>
          <ac:picMkLst>
            <pc:docMk/>
            <pc:sldMk cId="4068097128" sldId="308"/>
            <ac:picMk id="48" creationId="{C8419724-5894-FD48-1721-8ABEDD772DFB}"/>
          </ac:picMkLst>
        </pc:picChg>
        <pc:picChg chg="add mod ord">
          <ac:chgData name="Ye, Bo /CN/EXT" userId="7b005e9d-1289-41c7-be62-a6f974f142a1" providerId="ADAL" clId="{70242063-7AC6-4AF4-B5B1-8616243F0108}" dt="2024-11-25T07:21:06.526" v="1505"/>
          <ac:picMkLst>
            <pc:docMk/>
            <pc:sldMk cId="4068097128" sldId="308"/>
            <ac:picMk id="50" creationId="{5A9201CC-A757-524A-0E49-D07388B18B9A}"/>
          </ac:picMkLst>
        </pc:picChg>
        <pc:picChg chg="add mod ord">
          <ac:chgData name="Ye, Bo /CN/EXT" userId="7b005e9d-1289-41c7-be62-a6f974f142a1" providerId="ADAL" clId="{70242063-7AC6-4AF4-B5B1-8616243F0108}" dt="2024-11-25T07:17:25.615" v="1501" actId="164"/>
          <ac:picMkLst>
            <pc:docMk/>
            <pc:sldMk cId="4068097128" sldId="308"/>
            <ac:picMk id="52" creationId="{757C73FB-D7CA-4E29-4DA6-6D42A78C1BA6}"/>
          </ac:picMkLst>
        </pc:picChg>
        <pc:picChg chg="add mod ord">
          <ac:chgData name="Ye, Bo /CN/EXT" userId="7b005e9d-1289-41c7-be62-a6f974f142a1" providerId="ADAL" clId="{70242063-7AC6-4AF4-B5B1-8616243F0108}" dt="2024-11-25T07:17:25.615" v="1501" actId="164"/>
          <ac:picMkLst>
            <pc:docMk/>
            <pc:sldMk cId="4068097128" sldId="308"/>
            <ac:picMk id="54" creationId="{E6497706-1750-BFE1-6C35-DF2706DC3EFF}"/>
          </ac:picMkLst>
        </pc:picChg>
        <pc:picChg chg="add mod">
          <ac:chgData name="Ye, Bo /CN/EXT" userId="7b005e9d-1289-41c7-be62-a6f974f142a1" providerId="ADAL" clId="{70242063-7AC6-4AF4-B5B1-8616243F0108}" dt="2024-11-25T07:26:45.695" v="1560" actId="164"/>
          <ac:picMkLst>
            <pc:docMk/>
            <pc:sldMk cId="4068097128" sldId="308"/>
            <ac:picMk id="57" creationId="{902737D2-C6EE-C4EB-7829-61EB52FF9793}"/>
          </ac:picMkLst>
        </pc:picChg>
        <pc:picChg chg="add mod">
          <ac:chgData name="Ye, Bo /CN/EXT" userId="7b005e9d-1289-41c7-be62-a6f974f142a1" providerId="ADAL" clId="{70242063-7AC6-4AF4-B5B1-8616243F0108}" dt="2024-11-25T07:26:45.695" v="1560" actId="164"/>
          <ac:picMkLst>
            <pc:docMk/>
            <pc:sldMk cId="4068097128" sldId="308"/>
            <ac:picMk id="59" creationId="{6FCBFF25-961A-710B-EB0F-EEC9348D68BF}"/>
          </ac:picMkLst>
        </pc:picChg>
        <pc:picChg chg="add mod">
          <ac:chgData name="Ye, Bo /CN/EXT" userId="7b005e9d-1289-41c7-be62-a6f974f142a1" providerId="ADAL" clId="{70242063-7AC6-4AF4-B5B1-8616243F0108}" dt="2024-11-25T07:26:45.695" v="1560" actId="164"/>
          <ac:picMkLst>
            <pc:docMk/>
            <pc:sldMk cId="4068097128" sldId="308"/>
            <ac:picMk id="61" creationId="{FFFD3A61-6119-90F8-D1B0-F17ACE664B5E}"/>
          </ac:picMkLst>
        </pc:picChg>
        <pc:picChg chg="add mod">
          <ac:chgData name="Ye, Bo /CN/EXT" userId="7b005e9d-1289-41c7-be62-a6f974f142a1" providerId="ADAL" clId="{70242063-7AC6-4AF4-B5B1-8616243F0108}" dt="2024-11-25T07:26:45.695" v="1560" actId="164"/>
          <ac:picMkLst>
            <pc:docMk/>
            <pc:sldMk cId="4068097128" sldId="308"/>
            <ac:picMk id="63" creationId="{F9E8E76F-F6C3-AE13-0144-847611B10E5E}"/>
          </ac:picMkLst>
        </pc:picChg>
        <pc:picChg chg="add mod">
          <ac:chgData name="Ye, Bo /CN/EXT" userId="7b005e9d-1289-41c7-be62-a6f974f142a1" providerId="ADAL" clId="{70242063-7AC6-4AF4-B5B1-8616243F0108}" dt="2024-11-25T07:26:45.695" v="1560" actId="164"/>
          <ac:picMkLst>
            <pc:docMk/>
            <pc:sldMk cId="4068097128" sldId="308"/>
            <ac:picMk id="65" creationId="{F125EDA9-2E7F-E883-3D1C-1ED77C6803DA}"/>
          </ac:picMkLst>
        </pc:picChg>
        <pc:picChg chg="add mod">
          <ac:chgData name="Ye, Bo /CN/EXT" userId="7b005e9d-1289-41c7-be62-a6f974f142a1" providerId="ADAL" clId="{70242063-7AC6-4AF4-B5B1-8616243F0108}" dt="2024-11-25T07:26:45.695" v="1560" actId="164"/>
          <ac:picMkLst>
            <pc:docMk/>
            <pc:sldMk cId="4068097128" sldId="308"/>
            <ac:picMk id="67" creationId="{EA543A97-9091-2F27-EA32-646AB34A6EC4}"/>
          </ac:picMkLst>
        </pc:picChg>
        <pc:picChg chg="add mod">
          <ac:chgData name="Ye, Bo /CN/EXT" userId="7b005e9d-1289-41c7-be62-a6f974f142a1" providerId="ADAL" clId="{70242063-7AC6-4AF4-B5B1-8616243F0108}" dt="2024-11-25T07:27:38.093" v="1561"/>
          <ac:picMkLst>
            <pc:docMk/>
            <pc:sldMk cId="4068097128" sldId="308"/>
            <ac:picMk id="69" creationId="{F8E8B7C8-94F4-8562-CE31-78304E7A4DA1}"/>
          </ac:picMkLst>
        </pc:picChg>
      </pc:sldChg>
      <pc:sldChg chg="add del">
        <pc:chgData name="Ye, Bo /CN/EXT" userId="7b005e9d-1289-41c7-be62-a6f974f142a1" providerId="ADAL" clId="{70242063-7AC6-4AF4-B5B1-8616243F0108}" dt="2024-11-25T05:52:17.289" v="962" actId="47"/>
        <pc:sldMkLst>
          <pc:docMk/>
          <pc:sldMk cId="449296312" sldId="309"/>
        </pc:sldMkLst>
      </pc:sldChg>
      <pc:sldChg chg="addSp delSp modSp add mod modAnim">
        <pc:chgData name="Ye, Bo /CN/EXT" userId="7b005e9d-1289-41c7-be62-a6f974f142a1" providerId="ADAL" clId="{70242063-7AC6-4AF4-B5B1-8616243F0108}" dt="2024-11-25T06:51:51.400" v="1333" actId="478"/>
        <pc:sldMkLst>
          <pc:docMk/>
          <pc:sldMk cId="1599442002" sldId="309"/>
        </pc:sldMkLst>
        <pc:spChg chg="mod">
          <ac:chgData name="Ye, Bo /CN/EXT" userId="7b005e9d-1289-41c7-be62-a6f974f142a1" providerId="ADAL" clId="{70242063-7AC6-4AF4-B5B1-8616243F0108}" dt="2024-11-25T06:03:11.059" v="1107" actId="1076"/>
          <ac:spMkLst>
            <pc:docMk/>
            <pc:sldMk cId="1599442002" sldId="309"/>
            <ac:spMk id="5" creationId="{998381AC-5D84-F639-1AE4-5DAA3B4D1A89}"/>
          </ac:spMkLst>
        </pc:spChg>
        <pc:spChg chg="mod">
          <ac:chgData name="Ye, Bo /CN/EXT" userId="7b005e9d-1289-41c7-be62-a6f974f142a1" providerId="ADAL" clId="{70242063-7AC6-4AF4-B5B1-8616243F0108}" dt="2024-11-25T06:03:11.059" v="1107" actId="1076"/>
          <ac:spMkLst>
            <pc:docMk/>
            <pc:sldMk cId="1599442002" sldId="309"/>
            <ac:spMk id="7" creationId="{AD0361FE-B193-D27E-1A2B-F83BC67A9A9D}"/>
          </ac:spMkLst>
        </pc:spChg>
        <pc:spChg chg="mod">
          <ac:chgData name="Ye, Bo /CN/EXT" userId="7b005e9d-1289-41c7-be62-a6f974f142a1" providerId="ADAL" clId="{70242063-7AC6-4AF4-B5B1-8616243F0108}" dt="2024-11-25T06:03:03.911" v="1106" actId="20577"/>
          <ac:spMkLst>
            <pc:docMk/>
            <pc:sldMk cId="1599442002" sldId="309"/>
            <ac:spMk id="10" creationId="{622E5F0E-A5F6-A2E6-2796-D2D8764E9E33}"/>
          </ac:spMkLst>
        </pc:spChg>
        <pc:spChg chg="add mod">
          <ac:chgData name="Ye, Bo /CN/EXT" userId="7b005e9d-1289-41c7-be62-a6f974f142a1" providerId="ADAL" clId="{70242063-7AC6-4AF4-B5B1-8616243F0108}" dt="2024-11-25T06:01:48.772" v="1104" actId="1076"/>
          <ac:spMkLst>
            <pc:docMk/>
            <pc:sldMk cId="1599442002" sldId="309"/>
            <ac:spMk id="16" creationId="{8649F0EC-D897-FD03-C963-911A2AF46DBD}"/>
          </ac:spMkLst>
        </pc:spChg>
        <pc:spChg chg="add mod">
          <ac:chgData name="Ye, Bo /CN/EXT" userId="7b005e9d-1289-41c7-be62-a6f974f142a1" providerId="ADAL" clId="{70242063-7AC6-4AF4-B5B1-8616243F0108}" dt="2024-11-25T06:01:48.772" v="1104" actId="1076"/>
          <ac:spMkLst>
            <pc:docMk/>
            <pc:sldMk cId="1599442002" sldId="309"/>
            <ac:spMk id="17" creationId="{C062F683-2749-3F7D-A264-2247C1E00931}"/>
          </ac:spMkLst>
        </pc:spChg>
        <pc:spChg chg="add mod">
          <ac:chgData name="Ye, Bo /CN/EXT" userId="7b005e9d-1289-41c7-be62-a6f974f142a1" providerId="ADAL" clId="{70242063-7AC6-4AF4-B5B1-8616243F0108}" dt="2024-11-25T06:01:48.772" v="1104" actId="1076"/>
          <ac:spMkLst>
            <pc:docMk/>
            <pc:sldMk cId="1599442002" sldId="309"/>
            <ac:spMk id="18" creationId="{53234C64-DDB4-9A33-5652-76C3DAF78077}"/>
          </ac:spMkLst>
        </pc:spChg>
        <pc:spChg chg="add mod">
          <ac:chgData name="Ye, Bo /CN/EXT" userId="7b005e9d-1289-41c7-be62-a6f974f142a1" providerId="ADAL" clId="{70242063-7AC6-4AF4-B5B1-8616243F0108}" dt="2024-11-25T06:01:48.772" v="1104" actId="1076"/>
          <ac:spMkLst>
            <pc:docMk/>
            <pc:sldMk cId="1599442002" sldId="309"/>
            <ac:spMk id="19" creationId="{C29B2397-8727-5F30-B587-8867874EAA76}"/>
          </ac:spMkLst>
        </pc:spChg>
        <pc:picChg chg="add mod">
          <ac:chgData name="Ye, Bo /CN/EXT" userId="7b005e9d-1289-41c7-be62-a6f974f142a1" providerId="ADAL" clId="{70242063-7AC6-4AF4-B5B1-8616243F0108}" dt="2024-11-25T06:15:07.630" v="1276" actId="1440"/>
          <ac:picMkLst>
            <pc:docMk/>
            <pc:sldMk cId="1599442002" sldId="309"/>
            <ac:picMk id="6" creationId="{0649CE31-92BA-4AAA-CCC2-CA88BC335599}"/>
          </ac:picMkLst>
        </pc:picChg>
        <pc:picChg chg="add mod">
          <ac:chgData name="Ye, Bo /CN/EXT" userId="7b005e9d-1289-41c7-be62-a6f974f142a1" providerId="ADAL" clId="{70242063-7AC6-4AF4-B5B1-8616243F0108}" dt="2024-11-25T06:15:11.775" v="1277" actId="1440"/>
          <ac:picMkLst>
            <pc:docMk/>
            <pc:sldMk cId="1599442002" sldId="309"/>
            <ac:picMk id="11" creationId="{8DE9118E-D6B6-7C2F-9999-AD3FC01284A9}"/>
          </ac:picMkLst>
        </pc:picChg>
        <pc:picChg chg="add mod">
          <ac:chgData name="Ye, Bo /CN/EXT" userId="7b005e9d-1289-41c7-be62-a6f974f142a1" providerId="ADAL" clId="{70242063-7AC6-4AF4-B5B1-8616243F0108}" dt="2024-11-25T06:15:13.949" v="1278" actId="1440"/>
          <ac:picMkLst>
            <pc:docMk/>
            <pc:sldMk cId="1599442002" sldId="309"/>
            <ac:picMk id="13" creationId="{D92FE30F-FA5E-0BA5-E0E4-A8E613BC207B}"/>
          </ac:picMkLst>
        </pc:picChg>
        <pc:picChg chg="add mod">
          <ac:chgData name="Ye, Bo /CN/EXT" userId="7b005e9d-1289-41c7-be62-a6f974f142a1" providerId="ADAL" clId="{70242063-7AC6-4AF4-B5B1-8616243F0108}" dt="2024-11-25T06:15:16.437" v="1279" actId="1440"/>
          <ac:picMkLst>
            <pc:docMk/>
            <pc:sldMk cId="1599442002" sldId="309"/>
            <ac:picMk id="15" creationId="{BA62F5D5-0722-7144-78AF-51FC381FC87C}"/>
          </ac:picMkLst>
        </pc:picChg>
        <pc:picChg chg="add del mod">
          <ac:chgData name="Ye, Bo /CN/EXT" userId="7b005e9d-1289-41c7-be62-a6f974f142a1" providerId="ADAL" clId="{70242063-7AC6-4AF4-B5B1-8616243F0108}" dt="2024-11-25T06:51:51.400" v="1333" actId="478"/>
          <ac:picMkLst>
            <pc:docMk/>
            <pc:sldMk cId="1599442002" sldId="309"/>
            <ac:picMk id="20" creationId="{C013459E-0123-81E9-41EE-2E8F7AD9A81B}"/>
          </ac:picMkLst>
        </pc:picChg>
        <pc:picChg chg="add del mod">
          <ac:chgData name="Ye, Bo /CN/EXT" userId="7b005e9d-1289-41c7-be62-a6f974f142a1" providerId="ADAL" clId="{70242063-7AC6-4AF4-B5B1-8616243F0108}" dt="2024-11-25T06:51:51.400" v="1333" actId="478"/>
          <ac:picMkLst>
            <pc:docMk/>
            <pc:sldMk cId="1599442002" sldId="309"/>
            <ac:picMk id="21" creationId="{74313DFF-B162-3691-09CC-BB6CBBB46DA1}"/>
          </ac:picMkLst>
        </pc:picChg>
        <pc:picChg chg="add del mod">
          <ac:chgData name="Ye, Bo /CN/EXT" userId="7b005e9d-1289-41c7-be62-a6f974f142a1" providerId="ADAL" clId="{70242063-7AC6-4AF4-B5B1-8616243F0108}" dt="2024-11-25T06:51:51.400" v="1333" actId="478"/>
          <ac:picMkLst>
            <pc:docMk/>
            <pc:sldMk cId="1599442002" sldId="309"/>
            <ac:picMk id="22" creationId="{2DA051AB-C22C-AF10-7FC4-4BB1F51A865E}"/>
          </ac:picMkLst>
        </pc:picChg>
        <pc:picChg chg="add del mod">
          <ac:chgData name="Ye, Bo /CN/EXT" userId="7b005e9d-1289-41c7-be62-a6f974f142a1" providerId="ADAL" clId="{70242063-7AC6-4AF4-B5B1-8616243F0108}" dt="2024-11-25T06:51:51.400" v="1333" actId="478"/>
          <ac:picMkLst>
            <pc:docMk/>
            <pc:sldMk cId="1599442002" sldId="309"/>
            <ac:picMk id="23" creationId="{523AA631-8F42-1ED8-8794-35C62C2DAB9D}"/>
          </ac:picMkLst>
        </pc:picChg>
      </pc:sldChg>
      <pc:sldChg chg="addSp modSp">
        <pc:chgData name="Ye, Bo /CN/EXT" userId="7b005e9d-1289-41c7-be62-a6f974f142a1" providerId="ADAL" clId="{70242063-7AC6-4AF4-B5B1-8616243F0108}" dt="2024-11-25T07:11:26.934" v="1425"/>
        <pc:sldMkLst>
          <pc:docMk/>
          <pc:sldMk cId="1858567501" sldId="311"/>
        </pc:sldMkLst>
        <pc:spChg chg="add mod">
          <ac:chgData name="Ye, Bo /CN/EXT" userId="7b005e9d-1289-41c7-be62-a6f974f142a1" providerId="ADAL" clId="{70242063-7AC6-4AF4-B5B1-8616243F0108}" dt="2024-11-25T07:11:26.934" v="1425"/>
          <ac:spMkLst>
            <pc:docMk/>
            <pc:sldMk cId="1858567501" sldId="311"/>
            <ac:spMk id="2" creationId="{1E7BE192-3AB0-A826-5219-E77696E63DE1}"/>
          </ac:spMkLst>
        </pc:spChg>
        <pc:spChg chg="add mod">
          <ac:chgData name="Ye, Bo /CN/EXT" userId="7b005e9d-1289-41c7-be62-a6f974f142a1" providerId="ADAL" clId="{70242063-7AC6-4AF4-B5B1-8616243F0108}" dt="2024-11-25T07:11:26.934" v="1425"/>
          <ac:spMkLst>
            <pc:docMk/>
            <pc:sldMk cId="1858567501" sldId="311"/>
            <ac:spMk id="4" creationId="{FF8EA081-ACE9-04F0-4D96-913A4FB96090}"/>
          </ac:spMkLst>
        </pc:spChg>
      </pc:sldChg>
      <pc:sldChg chg="addSp modSp">
        <pc:chgData name="Ye, Bo /CN/EXT" userId="7b005e9d-1289-41c7-be62-a6f974f142a1" providerId="ADAL" clId="{70242063-7AC6-4AF4-B5B1-8616243F0108}" dt="2024-11-25T07:18:41.293" v="1504"/>
        <pc:sldMkLst>
          <pc:docMk/>
          <pc:sldMk cId="2818002689" sldId="314"/>
        </pc:sldMkLst>
        <pc:spChg chg="add mod">
          <ac:chgData name="Ye, Bo /CN/EXT" userId="7b005e9d-1289-41c7-be62-a6f974f142a1" providerId="ADAL" clId="{70242063-7AC6-4AF4-B5B1-8616243F0108}" dt="2024-11-25T07:18:41.293" v="1504"/>
          <ac:spMkLst>
            <pc:docMk/>
            <pc:sldMk cId="2818002689" sldId="314"/>
            <ac:spMk id="2" creationId="{A64F9762-0A32-3F56-6A47-A85B11AB4741}"/>
          </ac:spMkLst>
        </pc:spChg>
        <pc:spChg chg="add mod">
          <ac:chgData name="Ye, Bo /CN/EXT" userId="7b005e9d-1289-41c7-be62-a6f974f142a1" providerId="ADAL" clId="{70242063-7AC6-4AF4-B5B1-8616243F0108}" dt="2024-11-25T07:18:41.293" v="1504"/>
          <ac:spMkLst>
            <pc:docMk/>
            <pc:sldMk cId="2818002689" sldId="314"/>
            <ac:spMk id="4" creationId="{47D2E759-4575-3D86-0255-3BDF0FC41351}"/>
          </ac:spMkLst>
        </pc:spChg>
      </pc:sldChg>
      <pc:sldChg chg="modSp add mod">
        <pc:chgData name="Ye, Bo /CN/EXT" userId="7b005e9d-1289-41c7-be62-a6f974f142a1" providerId="ADAL" clId="{70242063-7AC6-4AF4-B5B1-8616243F0108}" dt="2024-11-25T08:54:35.513" v="1757" actId="113"/>
        <pc:sldMkLst>
          <pc:docMk/>
          <pc:sldMk cId="2797000198" sldId="318"/>
        </pc:sldMkLst>
        <pc:spChg chg="mod">
          <ac:chgData name="Ye, Bo /CN/EXT" userId="7b005e9d-1289-41c7-be62-a6f974f142a1" providerId="ADAL" clId="{70242063-7AC6-4AF4-B5B1-8616243F0108}" dt="2024-11-25T08:54:35.513" v="1757" actId="113"/>
          <ac:spMkLst>
            <pc:docMk/>
            <pc:sldMk cId="2797000198" sldId="318"/>
            <ac:spMk id="7" creationId="{798C32C3-B659-D99F-EA23-48140BC3C073}"/>
          </ac:spMkLst>
        </pc:spChg>
        <pc:spChg chg="mod">
          <ac:chgData name="Ye, Bo /CN/EXT" userId="7b005e9d-1289-41c7-be62-a6f974f142a1" providerId="ADAL" clId="{70242063-7AC6-4AF4-B5B1-8616243F0108}" dt="2024-11-25T08:26:06.328" v="1667" actId="20577"/>
          <ac:spMkLst>
            <pc:docMk/>
            <pc:sldMk cId="2797000198" sldId="318"/>
            <ac:spMk id="8" creationId="{42038AA4-C4B9-21C2-FB17-4C6FE6CF412F}"/>
          </ac:spMkLst>
        </pc:spChg>
        <pc:spChg chg="mod">
          <ac:chgData name="Ye, Bo /CN/EXT" userId="7b005e9d-1289-41c7-be62-a6f974f142a1" providerId="ADAL" clId="{70242063-7AC6-4AF4-B5B1-8616243F0108}" dt="2024-11-25T08:27:37.472" v="1669"/>
          <ac:spMkLst>
            <pc:docMk/>
            <pc:sldMk cId="2797000198" sldId="318"/>
            <ac:spMk id="9" creationId="{F797D8F1-E804-8FE3-F4BC-381ABBFCBE61}"/>
          </ac:spMkLst>
        </pc:spChg>
      </pc:sldChg>
      <pc:sldChg chg="add del">
        <pc:chgData name="Ye, Bo /CN/EXT" userId="7b005e9d-1289-41c7-be62-a6f974f142a1" providerId="ADAL" clId="{70242063-7AC6-4AF4-B5B1-8616243F0108}" dt="2024-11-25T08:25:54.111" v="1653"/>
        <pc:sldMkLst>
          <pc:docMk/>
          <pc:sldMk cId="3417652700" sldId="318"/>
        </pc:sldMkLst>
      </pc:sldChg>
      <pc:sldChg chg="add del">
        <pc:chgData name="Ye, Bo /CN/EXT" userId="7b005e9d-1289-41c7-be62-a6f974f142a1" providerId="ADAL" clId="{70242063-7AC6-4AF4-B5B1-8616243F0108}" dt="2024-11-25T08:25:54.111" v="1653"/>
        <pc:sldMkLst>
          <pc:docMk/>
          <pc:sldMk cId="330593412" sldId="319"/>
        </pc:sldMkLst>
      </pc:sldChg>
      <pc:sldChg chg="addSp delSp modSp add mod">
        <pc:chgData name="Ye, Bo /CN/EXT" userId="7b005e9d-1289-41c7-be62-a6f974f142a1" providerId="ADAL" clId="{70242063-7AC6-4AF4-B5B1-8616243F0108}" dt="2024-12-12T13:38:32.605" v="2700"/>
        <pc:sldMkLst>
          <pc:docMk/>
          <pc:sldMk cId="2018449642" sldId="319"/>
        </pc:sldMkLst>
        <pc:spChg chg="add mod">
          <ac:chgData name="Ye, Bo /CN/EXT" userId="7b005e9d-1289-41c7-be62-a6f974f142a1" providerId="ADAL" clId="{70242063-7AC6-4AF4-B5B1-8616243F0108}" dt="2024-11-25T10:54:22.967" v="1951" actId="207"/>
          <ac:spMkLst>
            <pc:docMk/>
            <pc:sldMk cId="2018449642" sldId="319"/>
            <ac:spMk id="4" creationId="{179760A6-3124-989C-F2EF-044DB37FF703}"/>
          </ac:spMkLst>
        </pc:spChg>
        <pc:spChg chg="add">
          <ac:chgData name="Ye, Bo /CN/EXT" userId="7b005e9d-1289-41c7-be62-a6f974f142a1" providerId="ADAL" clId="{70242063-7AC6-4AF4-B5B1-8616243F0108}" dt="2024-11-25T10:49:58.135" v="1935"/>
          <ac:spMkLst>
            <pc:docMk/>
            <pc:sldMk cId="2018449642" sldId="319"/>
            <ac:spMk id="5" creationId="{B4A9D77D-E415-332E-E9B2-55D5D35F9EB8}"/>
          </ac:spMkLst>
        </pc:spChg>
        <pc:spChg chg="add">
          <ac:chgData name="Ye, Bo /CN/EXT" userId="7b005e9d-1289-41c7-be62-a6f974f142a1" providerId="ADAL" clId="{70242063-7AC6-4AF4-B5B1-8616243F0108}" dt="2024-11-25T10:50:01.469" v="1936"/>
          <ac:spMkLst>
            <pc:docMk/>
            <pc:sldMk cId="2018449642" sldId="319"/>
            <ac:spMk id="6" creationId="{C667DD9C-5B77-F96B-E482-1C2BBB085029}"/>
          </ac:spMkLst>
        </pc:spChg>
        <pc:spChg chg="mod">
          <ac:chgData name="Ye, Bo /CN/EXT" userId="7b005e9d-1289-41c7-be62-a6f974f142a1" providerId="ADAL" clId="{70242063-7AC6-4AF4-B5B1-8616243F0108}" dt="2024-11-25T08:28:10.607" v="1675" actId="20577"/>
          <ac:spMkLst>
            <pc:docMk/>
            <pc:sldMk cId="2018449642" sldId="319"/>
            <ac:spMk id="8" creationId="{42038AA4-C4B9-21C2-FB17-4C6FE6CF412F}"/>
          </ac:spMkLst>
        </pc:spChg>
        <pc:spChg chg="mod">
          <ac:chgData name="Ye, Bo /CN/EXT" userId="7b005e9d-1289-41c7-be62-a6f974f142a1" providerId="ADAL" clId="{70242063-7AC6-4AF4-B5B1-8616243F0108}" dt="2024-11-25T10:30:07.603" v="1861"/>
          <ac:spMkLst>
            <pc:docMk/>
            <pc:sldMk cId="2018449642" sldId="319"/>
            <ac:spMk id="9" creationId="{F797D8F1-E804-8FE3-F4BC-381ABBFCBE61}"/>
          </ac:spMkLst>
        </pc:spChg>
        <pc:spChg chg="mod">
          <ac:chgData name="Ye, Bo /CN/EXT" userId="7b005e9d-1289-41c7-be62-a6f974f142a1" providerId="ADAL" clId="{70242063-7AC6-4AF4-B5B1-8616243F0108}" dt="2024-11-25T08:30:10.558" v="1697" actId="20577"/>
          <ac:spMkLst>
            <pc:docMk/>
            <pc:sldMk cId="2018449642" sldId="319"/>
            <ac:spMk id="10" creationId="{622E5F0E-A5F6-A2E6-2796-D2D8764E9E33}"/>
          </ac:spMkLst>
        </pc:spChg>
        <pc:spChg chg="mod">
          <ac:chgData name="Ye, Bo /CN/EXT" userId="7b005e9d-1289-41c7-be62-a6f974f142a1" providerId="ADAL" clId="{70242063-7AC6-4AF4-B5B1-8616243F0108}" dt="2024-11-25T08:30:27.062" v="1721" actId="20577"/>
          <ac:spMkLst>
            <pc:docMk/>
            <pc:sldMk cId="2018449642" sldId="319"/>
            <ac:spMk id="11" creationId="{47B4B272-DE24-7C55-7923-B895611C6D04}"/>
          </ac:spMkLst>
        </pc:spChg>
        <pc:spChg chg="mod">
          <ac:chgData name="Ye, Bo /CN/EXT" userId="7b005e9d-1289-41c7-be62-a6f974f142a1" providerId="ADAL" clId="{70242063-7AC6-4AF4-B5B1-8616243F0108}" dt="2024-11-25T10:29:03.859" v="1857"/>
          <ac:spMkLst>
            <pc:docMk/>
            <pc:sldMk cId="2018449642" sldId="319"/>
            <ac:spMk id="12" creationId="{76A41353-F742-DECC-9298-7410963EE47D}"/>
          </ac:spMkLst>
        </pc:spChg>
        <pc:spChg chg="del">
          <ac:chgData name="Ye, Bo /CN/EXT" userId="7b005e9d-1289-41c7-be62-a6f974f142a1" providerId="ADAL" clId="{70242063-7AC6-4AF4-B5B1-8616243F0108}" dt="2024-11-25T10:15:20.133" v="1856" actId="478"/>
          <ac:spMkLst>
            <pc:docMk/>
            <pc:sldMk cId="2018449642" sldId="319"/>
            <ac:spMk id="13" creationId="{928F6A07-2A61-DDBA-1A13-9BB42CA6E79A}"/>
          </ac:spMkLst>
        </pc:spChg>
        <pc:spChg chg="del">
          <ac:chgData name="Ye, Bo /CN/EXT" userId="7b005e9d-1289-41c7-be62-a6f974f142a1" providerId="ADAL" clId="{70242063-7AC6-4AF4-B5B1-8616243F0108}" dt="2024-11-25T10:15:20.133" v="1856" actId="478"/>
          <ac:spMkLst>
            <pc:docMk/>
            <pc:sldMk cId="2018449642" sldId="319"/>
            <ac:spMk id="14" creationId="{FBB8A983-D986-3685-BDD2-264BB67A782F}"/>
          </ac:spMkLst>
        </pc:spChg>
        <pc:spChg chg="mod">
          <ac:chgData name="Ye, Bo /CN/EXT" userId="7b005e9d-1289-41c7-be62-a6f974f142a1" providerId="ADAL" clId="{70242063-7AC6-4AF4-B5B1-8616243F0108}" dt="2024-11-25T10:51:08.914" v="1942" actId="1076"/>
          <ac:spMkLst>
            <pc:docMk/>
            <pc:sldMk cId="2018449642" sldId="319"/>
            <ac:spMk id="16" creationId="{D78C74EE-4FC3-C510-7440-DF1616F60DE7}"/>
          </ac:spMkLst>
        </pc:spChg>
        <pc:spChg chg="del">
          <ac:chgData name="Ye, Bo /CN/EXT" userId="7b005e9d-1289-41c7-be62-a6f974f142a1" providerId="ADAL" clId="{70242063-7AC6-4AF4-B5B1-8616243F0108}" dt="2024-11-25T10:15:20.133" v="1856" actId="478"/>
          <ac:spMkLst>
            <pc:docMk/>
            <pc:sldMk cId="2018449642" sldId="319"/>
            <ac:spMk id="21" creationId="{8EA0F8D2-9285-52BB-A10E-965816005307}"/>
          </ac:spMkLst>
        </pc:spChg>
        <pc:spChg chg="del mod">
          <ac:chgData name="Ye, Bo /CN/EXT" userId="7b005e9d-1289-41c7-be62-a6f974f142a1" providerId="ADAL" clId="{70242063-7AC6-4AF4-B5B1-8616243F0108}" dt="2024-11-25T10:50:36.314" v="1938" actId="478"/>
          <ac:spMkLst>
            <pc:docMk/>
            <pc:sldMk cId="2018449642" sldId="319"/>
            <ac:spMk id="23" creationId="{2D994F5B-0EAF-47DD-197A-1574D7100CD2}"/>
          </ac:spMkLst>
        </pc:spChg>
        <pc:spChg chg="add mod">
          <ac:chgData name="Ye, Bo /CN/EXT" userId="7b005e9d-1289-41c7-be62-a6f974f142a1" providerId="ADAL" clId="{70242063-7AC6-4AF4-B5B1-8616243F0108}" dt="2024-11-25T10:58:55.392" v="1962" actId="767"/>
          <ac:spMkLst>
            <pc:docMk/>
            <pc:sldMk cId="2018449642" sldId="319"/>
            <ac:spMk id="27" creationId="{A2781011-291F-5907-FBEE-A760DB47BF4E}"/>
          </ac:spMkLst>
        </pc:spChg>
        <pc:spChg chg="mod">
          <ac:chgData name="Ye, Bo /CN/EXT" userId="7b005e9d-1289-41c7-be62-a6f974f142a1" providerId="ADAL" clId="{70242063-7AC6-4AF4-B5B1-8616243F0108}" dt="2024-11-25T10:51:08.914" v="1942" actId="1076"/>
          <ac:spMkLst>
            <pc:docMk/>
            <pc:sldMk cId="2018449642" sldId="319"/>
            <ac:spMk id="32" creationId="{063B68EF-9CA6-2500-5F6D-8CB11E366426}"/>
          </ac:spMkLst>
        </pc:spChg>
        <pc:spChg chg="mod">
          <ac:chgData name="Ye, Bo /CN/EXT" userId="7b005e9d-1289-41c7-be62-a6f974f142a1" providerId="ADAL" clId="{70242063-7AC6-4AF4-B5B1-8616243F0108}" dt="2024-11-25T10:51:08.914" v="1942" actId="1076"/>
          <ac:spMkLst>
            <pc:docMk/>
            <pc:sldMk cId="2018449642" sldId="319"/>
            <ac:spMk id="33" creationId="{4733275D-743D-C8E1-1097-273DBF9034F5}"/>
          </ac:spMkLst>
        </pc:spChg>
        <pc:spChg chg="del mod">
          <ac:chgData name="Ye, Bo /CN/EXT" userId="7b005e9d-1289-41c7-be62-a6f974f142a1" providerId="ADAL" clId="{70242063-7AC6-4AF4-B5B1-8616243F0108}" dt="2024-11-25T10:50:36.314" v="1938" actId="478"/>
          <ac:spMkLst>
            <pc:docMk/>
            <pc:sldMk cId="2018449642" sldId="319"/>
            <ac:spMk id="34" creationId="{63EA67CE-CA47-11D1-9A88-C10DBD6D8666}"/>
          </ac:spMkLst>
        </pc:spChg>
        <pc:spChg chg="del mod">
          <ac:chgData name="Ye, Bo /CN/EXT" userId="7b005e9d-1289-41c7-be62-a6f974f142a1" providerId="ADAL" clId="{70242063-7AC6-4AF4-B5B1-8616243F0108}" dt="2024-11-25T10:50:36.314" v="1938" actId="478"/>
          <ac:spMkLst>
            <pc:docMk/>
            <pc:sldMk cId="2018449642" sldId="319"/>
            <ac:spMk id="35" creationId="{B347184E-E163-3574-A822-3635905A1011}"/>
          </ac:spMkLst>
        </pc:spChg>
        <pc:spChg chg="del">
          <ac:chgData name="Ye, Bo /CN/EXT" userId="7b005e9d-1289-41c7-be62-a6f974f142a1" providerId="ADAL" clId="{70242063-7AC6-4AF4-B5B1-8616243F0108}" dt="2024-11-25T10:29:14.520" v="1858" actId="478"/>
          <ac:spMkLst>
            <pc:docMk/>
            <pc:sldMk cId="2018449642" sldId="319"/>
            <ac:spMk id="36" creationId="{E54BF23B-450D-539F-067F-EB512079EEF3}"/>
          </ac:spMkLst>
        </pc:spChg>
        <pc:spChg chg="del">
          <ac:chgData name="Ye, Bo /CN/EXT" userId="7b005e9d-1289-41c7-be62-a6f974f142a1" providerId="ADAL" clId="{70242063-7AC6-4AF4-B5B1-8616243F0108}" dt="2024-11-25T10:29:16.442" v="1859" actId="478"/>
          <ac:spMkLst>
            <pc:docMk/>
            <pc:sldMk cId="2018449642" sldId="319"/>
            <ac:spMk id="37" creationId="{F067644D-9E83-AB37-C11E-E1526D8CB4E7}"/>
          </ac:spMkLst>
        </pc:spChg>
        <pc:spChg chg="add mod ord">
          <ac:chgData name="Ye, Bo /CN/EXT" userId="7b005e9d-1289-41c7-be62-a6f974f142a1" providerId="ADAL" clId="{70242063-7AC6-4AF4-B5B1-8616243F0108}" dt="2024-11-25T11:04:41.594" v="2060" actId="14100"/>
          <ac:spMkLst>
            <pc:docMk/>
            <pc:sldMk cId="2018449642" sldId="319"/>
            <ac:spMk id="38" creationId="{C14E9D9F-B12E-E2F2-E3D1-E5F8A9E994C9}"/>
          </ac:spMkLst>
        </pc:spChg>
        <pc:spChg chg="add mod">
          <ac:chgData name="Ye, Bo /CN/EXT" userId="7b005e9d-1289-41c7-be62-a6f974f142a1" providerId="ADAL" clId="{70242063-7AC6-4AF4-B5B1-8616243F0108}" dt="2024-11-25T11:14:46.819" v="2100" actId="207"/>
          <ac:spMkLst>
            <pc:docMk/>
            <pc:sldMk cId="2018449642" sldId="319"/>
            <ac:spMk id="39" creationId="{FF9124E7-4795-C406-2217-11F24DC0957C}"/>
          </ac:spMkLst>
        </pc:spChg>
        <pc:graphicFrameChg chg="add mod">
          <ac:chgData name="Ye, Bo /CN/EXT" userId="7b005e9d-1289-41c7-be62-a6f974f142a1" providerId="ADAL" clId="{70242063-7AC6-4AF4-B5B1-8616243F0108}" dt="2024-12-12T02:19:56.236" v="2640" actId="1076"/>
          <ac:graphicFrameMkLst>
            <pc:docMk/>
            <pc:sldMk cId="2018449642" sldId="319"/>
            <ac:graphicFrameMk id="5" creationId="{D70735D4-DF86-68F5-C0A5-223E9124548C}"/>
          </ac:graphicFrameMkLst>
        </pc:graphicFrameChg>
        <pc:graphicFrameChg chg="add mod">
          <ac:chgData name="Ye, Bo /CN/EXT" userId="7b005e9d-1289-41c7-be62-a6f974f142a1" providerId="ADAL" clId="{70242063-7AC6-4AF4-B5B1-8616243F0108}" dt="2024-11-25T10:51:49.481" v="1944" actId="1076"/>
          <ac:graphicFrameMkLst>
            <pc:docMk/>
            <pc:sldMk cId="2018449642" sldId="319"/>
            <ac:graphicFrameMk id="7" creationId="{F1AE3024-D5E3-9144-8BFB-441E06BE46FF}"/>
          </ac:graphicFrameMkLst>
        </pc:graphicFrameChg>
        <pc:graphicFrameChg chg="add mod">
          <ac:chgData name="Ye, Bo /CN/EXT" userId="7b005e9d-1289-41c7-be62-a6f974f142a1" providerId="ADAL" clId="{70242063-7AC6-4AF4-B5B1-8616243F0108}" dt="2024-12-12T12:30:24.397" v="2692"/>
          <ac:graphicFrameMkLst>
            <pc:docMk/>
            <pc:sldMk cId="2018449642" sldId="319"/>
            <ac:graphicFrameMk id="15" creationId="{87311F10-0E3C-5B2F-672B-0ACA07C73152}"/>
          </ac:graphicFrameMkLst>
        </pc:graphicFrameChg>
        <pc:graphicFrameChg chg="del mod">
          <ac:chgData name="Ye, Bo /CN/EXT" userId="7b005e9d-1289-41c7-be62-a6f974f142a1" providerId="ADAL" clId="{70242063-7AC6-4AF4-B5B1-8616243F0108}" dt="2024-11-25T10:45:55.393" v="1862" actId="478"/>
          <ac:graphicFrameMkLst>
            <pc:docMk/>
            <pc:sldMk cId="2018449642" sldId="319"/>
            <ac:graphicFrameMk id="17" creationId="{84910B6A-9498-5937-AD33-7588DF6BD8BE}"/>
          </ac:graphicFrameMkLst>
        </pc:graphicFrameChg>
        <pc:graphicFrameChg chg="del mod">
          <ac:chgData name="Ye, Bo /CN/EXT" userId="7b005e9d-1289-41c7-be62-a6f974f142a1" providerId="ADAL" clId="{70242063-7AC6-4AF4-B5B1-8616243F0108}" dt="2024-11-25T10:45:56.560" v="1864" actId="478"/>
          <ac:graphicFrameMkLst>
            <pc:docMk/>
            <pc:sldMk cId="2018449642" sldId="319"/>
            <ac:graphicFrameMk id="18" creationId="{39D0D1C2-CC61-5B30-DC1E-1EF39E334474}"/>
          </ac:graphicFrameMkLst>
        </pc:graphicFrameChg>
        <pc:graphicFrameChg chg="del mod">
          <ac:chgData name="Ye, Bo /CN/EXT" userId="7b005e9d-1289-41c7-be62-a6f974f142a1" providerId="ADAL" clId="{70242063-7AC6-4AF4-B5B1-8616243F0108}" dt="2024-11-25T10:45:56.056" v="1863" actId="478"/>
          <ac:graphicFrameMkLst>
            <pc:docMk/>
            <pc:sldMk cId="2018449642" sldId="319"/>
            <ac:graphicFrameMk id="19" creationId="{65D66CC6-B905-07F6-D511-483576FC46DA}"/>
          </ac:graphicFrameMkLst>
        </pc:graphicFrameChg>
        <pc:graphicFrameChg chg="del mod">
          <ac:chgData name="Ye, Bo /CN/EXT" userId="7b005e9d-1289-41c7-be62-a6f974f142a1" providerId="ADAL" clId="{70242063-7AC6-4AF4-B5B1-8616243F0108}" dt="2024-11-25T10:45:57.104" v="1865" actId="478"/>
          <ac:graphicFrameMkLst>
            <pc:docMk/>
            <pc:sldMk cId="2018449642" sldId="319"/>
            <ac:graphicFrameMk id="20" creationId="{38992FA1-3300-F8CA-BF73-74F21A1EA032}"/>
          </ac:graphicFrameMkLst>
        </pc:graphicFrameChg>
        <pc:graphicFrameChg chg="add mod">
          <ac:chgData name="Ye, Bo /CN/EXT" userId="7b005e9d-1289-41c7-be62-a6f974f142a1" providerId="ADAL" clId="{70242063-7AC6-4AF4-B5B1-8616243F0108}" dt="2024-11-25T10:54:04.078" v="1950" actId="1076"/>
          <ac:graphicFrameMkLst>
            <pc:docMk/>
            <pc:sldMk cId="2018449642" sldId="319"/>
            <ac:graphicFrameMk id="22" creationId="{6000941F-F3FF-87E0-805A-8BE46101FD15}"/>
          </ac:graphicFrameMkLst>
        </pc:graphicFrameChg>
        <pc:graphicFrameChg chg="add mod">
          <ac:chgData name="Ye, Bo /CN/EXT" userId="7b005e9d-1289-41c7-be62-a6f974f142a1" providerId="ADAL" clId="{70242063-7AC6-4AF4-B5B1-8616243F0108}" dt="2024-11-25T10:54:58.360" v="1953" actId="1076"/>
          <ac:graphicFrameMkLst>
            <pc:docMk/>
            <pc:sldMk cId="2018449642" sldId="319"/>
            <ac:graphicFrameMk id="24" creationId="{DA9FF12E-6A21-F684-FBF9-42632A9B87C8}"/>
          </ac:graphicFrameMkLst>
        </pc:graphicFrameChg>
        <pc:graphicFrameChg chg="add mod">
          <ac:chgData name="Ye, Bo /CN/EXT" userId="7b005e9d-1289-41c7-be62-a6f974f142a1" providerId="ADAL" clId="{70242063-7AC6-4AF4-B5B1-8616243F0108}" dt="2024-12-12T13:38:32.605" v="2700"/>
          <ac:graphicFrameMkLst>
            <pc:docMk/>
            <pc:sldMk cId="2018449642" sldId="319"/>
            <ac:graphicFrameMk id="25" creationId="{3384A105-CF64-D300-6668-1566A1C8A7D3}"/>
          </ac:graphicFrameMkLst>
        </pc:graphicFrameChg>
        <pc:graphicFrameChg chg="add mod">
          <ac:chgData name="Ye, Bo /CN/EXT" userId="7b005e9d-1289-41c7-be62-a6f974f142a1" providerId="ADAL" clId="{70242063-7AC6-4AF4-B5B1-8616243F0108}" dt="2024-12-12T12:31:18.221" v="2694"/>
          <ac:graphicFrameMkLst>
            <pc:docMk/>
            <pc:sldMk cId="2018449642" sldId="319"/>
            <ac:graphicFrameMk id="26" creationId="{1DB7D3B1-28B6-70AB-B459-F6C173D38A00}"/>
          </ac:graphicFrameMkLst>
        </pc:graphicFrameChg>
        <pc:graphicFrameChg chg="del mod">
          <ac:chgData name="Ye, Bo /CN/EXT" userId="7b005e9d-1289-41c7-be62-a6f974f142a1" providerId="ADAL" clId="{70242063-7AC6-4AF4-B5B1-8616243F0108}" dt="2024-11-25T10:45:58.927" v="1866" actId="478"/>
          <ac:graphicFrameMkLst>
            <pc:docMk/>
            <pc:sldMk cId="2018449642" sldId="319"/>
            <ac:graphicFrameMk id="28" creationId="{9515BA31-0109-0756-DF94-70A25A484BC5}"/>
          </ac:graphicFrameMkLst>
        </pc:graphicFrameChg>
        <pc:graphicFrameChg chg="del mod">
          <ac:chgData name="Ye, Bo /CN/EXT" userId="7b005e9d-1289-41c7-be62-a6f974f142a1" providerId="ADAL" clId="{70242063-7AC6-4AF4-B5B1-8616243F0108}" dt="2024-11-25T10:46:00.223" v="1868" actId="478"/>
          <ac:graphicFrameMkLst>
            <pc:docMk/>
            <pc:sldMk cId="2018449642" sldId="319"/>
            <ac:graphicFrameMk id="29" creationId="{9A25D1AF-889D-655D-6ACD-F5152329ADFF}"/>
          </ac:graphicFrameMkLst>
        </pc:graphicFrameChg>
        <pc:graphicFrameChg chg="del mod">
          <ac:chgData name="Ye, Bo /CN/EXT" userId="7b005e9d-1289-41c7-be62-a6f974f142a1" providerId="ADAL" clId="{70242063-7AC6-4AF4-B5B1-8616243F0108}" dt="2024-11-25T10:45:59.615" v="1867" actId="478"/>
          <ac:graphicFrameMkLst>
            <pc:docMk/>
            <pc:sldMk cId="2018449642" sldId="319"/>
            <ac:graphicFrameMk id="30" creationId="{6DDBF2EF-7AFD-1B41-F5B6-A9E91A338DA9}"/>
          </ac:graphicFrameMkLst>
        </pc:graphicFrameChg>
        <pc:graphicFrameChg chg="del mod">
          <ac:chgData name="Ye, Bo /CN/EXT" userId="7b005e9d-1289-41c7-be62-a6f974f142a1" providerId="ADAL" clId="{70242063-7AC6-4AF4-B5B1-8616243F0108}" dt="2024-11-25T10:46:00.720" v="1869" actId="478"/>
          <ac:graphicFrameMkLst>
            <pc:docMk/>
            <pc:sldMk cId="2018449642" sldId="319"/>
            <ac:graphicFrameMk id="31" creationId="{FF81DE8B-91E3-92EA-AB8C-4347C5182F70}"/>
          </ac:graphicFrameMkLst>
        </pc:graphicFrameChg>
      </pc:sldChg>
      <pc:sldChg chg="modSp add mod">
        <pc:chgData name="Ye, Bo /CN/EXT" userId="7b005e9d-1289-41c7-be62-a6f974f142a1" providerId="ADAL" clId="{70242063-7AC6-4AF4-B5B1-8616243F0108}" dt="2024-11-25T11:18:03.185" v="2140" actId="113"/>
        <pc:sldMkLst>
          <pc:docMk/>
          <pc:sldMk cId="1579584235" sldId="320"/>
        </pc:sldMkLst>
        <pc:spChg chg="mod">
          <ac:chgData name="Ye, Bo /CN/EXT" userId="7b005e9d-1289-41c7-be62-a6f974f142a1" providerId="ADAL" clId="{70242063-7AC6-4AF4-B5B1-8616243F0108}" dt="2024-11-25T11:18:03.185" v="2140" actId="113"/>
          <ac:spMkLst>
            <pc:docMk/>
            <pc:sldMk cId="1579584235" sldId="320"/>
            <ac:spMk id="7" creationId="{798C32C3-B659-D99F-EA23-48140BC3C073}"/>
          </ac:spMkLst>
        </pc:spChg>
        <pc:spChg chg="mod">
          <ac:chgData name="Ye, Bo /CN/EXT" userId="7b005e9d-1289-41c7-be62-a6f974f142a1" providerId="ADAL" clId="{70242063-7AC6-4AF4-B5B1-8616243F0108}" dt="2024-11-25T08:59:59.772" v="1781" actId="20577"/>
          <ac:spMkLst>
            <pc:docMk/>
            <pc:sldMk cId="1579584235" sldId="320"/>
            <ac:spMk id="8" creationId="{42038AA4-C4B9-21C2-FB17-4C6FE6CF412F}"/>
          </ac:spMkLst>
        </pc:spChg>
        <pc:spChg chg="mod">
          <ac:chgData name="Ye, Bo /CN/EXT" userId="7b005e9d-1289-41c7-be62-a6f974f142a1" providerId="ADAL" clId="{70242063-7AC6-4AF4-B5B1-8616243F0108}" dt="2024-11-25T08:59:42.116" v="1767" actId="20577"/>
          <ac:spMkLst>
            <pc:docMk/>
            <pc:sldMk cId="1579584235" sldId="320"/>
            <ac:spMk id="9" creationId="{F797D8F1-E804-8FE3-F4BC-381ABBFCBE61}"/>
          </ac:spMkLst>
        </pc:spChg>
      </pc:sldChg>
      <pc:sldChg chg="add del">
        <pc:chgData name="Ye, Bo /CN/EXT" userId="7b005e9d-1289-41c7-be62-a6f974f142a1" providerId="ADAL" clId="{70242063-7AC6-4AF4-B5B1-8616243F0108}" dt="2024-11-25T08:25:43.016" v="1652" actId="2890"/>
        <pc:sldMkLst>
          <pc:docMk/>
          <pc:sldMk cId="3524992322" sldId="320"/>
        </pc:sldMkLst>
      </pc:sldChg>
      <pc:sldChg chg="add del replId">
        <pc:chgData name="Ye, Bo /CN/EXT" userId="7b005e9d-1289-41c7-be62-a6f974f142a1" providerId="ADAL" clId="{70242063-7AC6-4AF4-B5B1-8616243F0108}" dt="2024-11-25T08:25:43.016" v="1652" actId="2890"/>
        <pc:sldMkLst>
          <pc:docMk/>
          <pc:sldMk cId="153910591" sldId="321"/>
        </pc:sldMkLst>
      </pc:sldChg>
      <pc:sldChg chg="addSp delSp modSp add mod">
        <pc:chgData name="Ye, Bo /CN/EXT" userId="7b005e9d-1289-41c7-be62-a6f974f142a1" providerId="ADAL" clId="{70242063-7AC6-4AF4-B5B1-8616243F0108}" dt="2024-12-12T13:41:32.359" v="2701"/>
        <pc:sldMkLst>
          <pc:docMk/>
          <pc:sldMk cId="236373950" sldId="321"/>
        </pc:sldMkLst>
        <pc:spChg chg="mod">
          <ac:chgData name="Ye, Bo /CN/EXT" userId="7b005e9d-1289-41c7-be62-a6f974f142a1" providerId="ADAL" clId="{70242063-7AC6-4AF4-B5B1-8616243F0108}" dt="2024-11-25T09:00:06.885" v="1783" actId="20577"/>
          <ac:spMkLst>
            <pc:docMk/>
            <pc:sldMk cId="236373950" sldId="321"/>
            <ac:spMk id="8" creationId="{42038AA4-C4B9-21C2-FB17-4C6FE6CF412F}"/>
          </ac:spMkLst>
        </pc:spChg>
        <pc:spChg chg="add del">
          <ac:chgData name="Ye, Bo /CN/EXT" userId="7b005e9d-1289-41c7-be62-a6f974f142a1" providerId="ADAL" clId="{70242063-7AC6-4AF4-B5B1-8616243F0108}" dt="2024-11-25T11:19:05.375" v="2154" actId="478"/>
          <ac:spMkLst>
            <pc:docMk/>
            <pc:sldMk cId="236373950" sldId="321"/>
            <ac:spMk id="9" creationId="{F797D8F1-E804-8FE3-F4BC-381ABBFCBE61}"/>
          </ac:spMkLst>
        </pc:spChg>
        <pc:spChg chg="mod">
          <ac:chgData name="Ye, Bo /CN/EXT" userId="7b005e9d-1289-41c7-be62-a6f974f142a1" providerId="ADAL" clId="{70242063-7AC6-4AF4-B5B1-8616243F0108}" dt="2024-11-25T11:19:32.825" v="2158" actId="20577"/>
          <ac:spMkLst>
            <pc:docMk/>
            <pc:sldMk cId="236373950" sldId="321"/>
            <ac:spMk id="10" creationId="{622E5F0E-A5F6-A2E6-2796-D2D8764E9E33}"/>
          </ac:spMkLst>
        </pc:spChg>
        <pc:spChg chg="add del">
          <ac:chgData name="Ye, Bo /CN/EXT" userId="7b005e9d-1289-41c7-be62-a6f974f142a1" providerId="ADAL" clId="{70242063-7AC6-4AF4-B5B1-8616243F0108}" dt="2024-11-25T11:18:44.294" v="2147" actId="478"/>
          <ac:spMkLst>
            <pc:docMk/>
            <pc:sldMk cId="236373950" sldId="321"/>
            <ac:spMk id="11" creationId="{47B4B272-DE24-7C55-7923-B895611C6D04}"/>
          </ac:spMkLst>
        </pc:spChg>
        <pc:spChg chg="mod ord">
          <ac:chgData name="Ye, Bo /CN/EXT" userId="7b005e9d-1289-41c7-be62-a6f974f142a1" providerId="ADAL" clId="{70242063-7AC6-4AF4-B5B1-8616243F0108}" dt="2024-11-25T11:38:11.232" v="2255" actId="14100"/>
          <ac:spMkLst>
            <pc:docMk/>
            <pc:sldMk cId="236373950" sldId="321"/>
            <ac:spMk id="12" creationId="{76A41353-F742-DECC-9298-7410963EE47D}"/>
          </ac:spMkLst>
        </pc:spChg>
        <pc:spChg chg="del">
          <ac:chgData name="Ye, Bo /CN/EXT" userId="7b005e9d-1289-41c7-be62-a6f974f142a1" providerId="ADAL" clId="{70242063-7AC6-4AF4-B5B1-8616243F0108}" dt="2024-11-25T11:19:12.910" v="2155" actId="478"/>
          <ac:spMkLst>
            <pc:docMk/>
            <pc:sldMk cId="236373950" sldId="321"/>
            <ac:spMk id="13" creationId="{928F6A07-2A61-DDBA-1A13-9BB42CA6E79A}"/>
          </ac:spMkLst>
        </pc:spChg>
        <pc:spChg chg="del">
          <ac:chgData name="Ye, Bo /CN/EXT" userId="7b005e9d-1289-41c7-be62-a6f974f142a1" providerId="ADAL" clId="{70242063-7AC6-4AF4-B5B1-8616243F0108}" dt="2024-11-25T11:19:16.752" v="2157" actId="478"/>
          <ac:spMkLst>
            <pc:docMk/>
            <pc:sldMk cId="236373950" sldId="321"/>
            <ac:spMk id="14" creationId="{FBB8A983-D986-3685-BDD2-264BB67A782F}"/>
          </ac:spMkLst>
        </pc:spChg>
        <pc:spChg chg="del mod">
          <ac:chgData name="Ye, Bo /CN/EXT" userId="7b005e9d-1289-41c7-be62-a6f974f142a1" providerId="ADAL" clId="{70242063-7AC6-4AF4-B5B1-8616243F0108}" dt="2024-11-25T11:37:56.964" v="2250" actId="478"/>
          <ac:spMkLst>
            <pc:docMk/>
            <pc:sldMk cId="236373950" sldId="321"/>
            <ac:spMk id="16" creationId="{D78C74EE-4FC3-C510-7440-DF1616F60DE7}"/>
          </ac:spMkLst>
        </pc:spChg>
        <pc:spChg chg="del mod">
          <ac:chgData name="Ye, Bo /CN/EXT" userId="7b005e9d-1289-41c7-be62-a6f974f142a1" providerId="ADAL" clId="{70242063-7AC6-4AF4-B5B1-8616243F0108}" dt="2024-11-25T11:19:16.752" v="2157" actId="478"/>
          <ac:spMkLst>
            <pc:docMk/>
            <pc:sldMk cId="236373950" sldId="321"/>
            <ac:spMk id="21" creationId="{8EA0F8D2-9285-52BB-A10E-965816005307}"/>
          </ac:spMkLst>
        </pc:spChg>
        <pc:spChg chg="add del">
          <ac:chgData name="Ye, Bo /CN/EXT" userId="7b005e9d-1289-41c7-be62-a6f974f142a1" providerId="ADAL" clId="{70242063-7AC6-4AF4-B5B1-8616243F0108}" dt="2024-11-25T11:18:47.203" v="2148" actId="478"/>
          <ac:spMkLst>
            <pc:docMk/>
            <pc:sldMk cId="236373950" sldId="321"/>
            <ac:spMk id="23" creationId="{2D994F5B-0EAF-47DD-197A-1574D7100CD2}"/>
          </ac:spMkLst>
        </pc:spChg>
        <pc:spChg chg="del mod">
          <ac:chgData name="Ye, Bo /CN/EXT" userId="7b005e9d-1289-41c7-be62-a6f974f142a1" providerId="ADAL" clId="{70242063-7AC6-4AF4-B5B1-8616243F0108}" dt="2024-11-25T11:37:58.626" v="2252" actId="478"/>
          <ac:spMkLst>
            <pc:docMk/>
            <pc:sldMk cId="236373950" sldId="321"/>
            <ac:spMk id="32" creationId="{063B68EF-9CA6-2500-5F6D-8CB11E366426}"/>
          </ac:spMkLst>
        </pc:spChg>
        <pc:spChg chg="del mod">
          <ac:chgData name="Ye, Bo /CN/EXT" userId="7b005e9d-1289-41c7-be62-a6f974f142a1" providerId="ADAL" clId="{70242063-7AC6-4AF4-B5B1-8616243F0108}" dt="2024-11-25T11:37:57.788" v="2251" actId="478"/>
          <ac:spMkLst>
            <pc:docMk/>
            <pc:sldMk cId="236373950" sldId="321"/>
            <ac:spMk id="33" creationId="{4733275D-743D-C8E1-1097-273DBF9034F5}"/>
          </ac:spMkLst>
        </pc:spChg>
        <pc:spChg chg="add del">
          <ac:chgData name="Ye, Bo /CN/EXT" userId="7b005e9d-1289-41c7-be62-a6f974f142a1" providerId="ADAL" clId="{70242063-7AC6-4AF4-B5B1-8616243F0108}" dt="2024-11-25T11:18:47.203" v="2148" actId="478"/>
          <ac:spMkLst>
            <pc:docMk/>
            <pc:sldMk cId="236373950" sldId="321"/>
            <ac:spMk id="34" creationId="{63EA67CE-CA47-11D1-9A88-C10DBD6D8666}"/>
          </ac:spMkLst>
        </pc:spChg>
        <pc:spChg chg="add del">
          <ac:chgData name="Ye, Bo /CN/EXT" userId="7b005e9d-1289-41c7-be62-a6f974f142a1" providerId="ADAL" clId="{70242063-7AC6-4AF4-B5B1-8616243F0108}" dt="2024-11-25T11:18:47.203" v="2148" actId="478"/>
          <ac:spMkLst>
            <pc:docMk/>
            <pc:sldMk cId="236373950" sldId="321"/>
            <ac:spMk id="35" creationId="{B347184E-E163-3574-A822-3635905A1011}"/>
          </ac:spMkLst>
        </pc:spChg>
        <pc:spChg chg="add del mod">
          <ac:chgData name="Ye, Bo /CN/EXT" userId="7b005e9d-1289-41c7-be62-a6f974f142a1" providerId="ADAL" clId="{70242063-7AC6-4AF4-B5B1-8616243F0108}" dt="2024-11-25T11:18:53.430" v="2151" actId="478"/>
          <ac:spMkLst>
            <pc:docMk/>
            <pc:sldMk cId="236373950" sldId="321"/>
            <ac:spMk id="36" creationId="{E54BF23B-450D-539F-067F-EB512079EEF3}"/>
          </ac:spMkLst>
        </pc:spChg>
        <pc:spChg chg="add del">
          <ac:chgData name="Ye, Bo /CN/EXT" userId="7b005e9d-1289-41c7-be62-a6f974f142a1" providerId="ADAL" clId="{70242063-7AC6-4AF4-B5B1-8616243F0108}" dt="2024-11-25T11:18:47.203" v="2148" actId="478"/>
          <ac:spMkLst>
            <pc:docMk/>
            <pc:sldMk cId="236373950" sldId="321"/>
            <ac:spMk id="37" creationId="{F067644D-9E83-AB37-C11E-E1526D8CB4E7}"/>
          </ac:spMkLst>
        </pc:spChg>
        <pc:graphicFrameChg chg="del">
          <ac:chgData name="Ye, Bo /CN/EXT" userId="7b005e9d-1289-41c7-be62-a6f974f142a1" providerId="ADAL" clId="{70242063-7AC6-4AF4-B5B1-8616243F0108}" dt="2024-11-25T11:18:50.756" v="2149" actId="478"/>
          <ac:graphicFrameMkLst>
            <pc:docMk/>
            <pc:sldMk cId="236373950" sldId="321"/>
            <ac:graphicFrameMk id="17" creationId="{84910B6A-9498-5937-AD33-7588DF6BD8BE}"/>
          </ac:graphicFrameMkLst>
        </pc:graphicFrameChg>
        <pc:graphicFrameChg chg="add del">
          <ac:chgData name="Ye, Bo /CN/EXT" userId="7b005e9d-1289-41c7-be62-a6f974f142a1" providerId="ADAL" clId="{70242063-7AC6-4AF4-B5B1-8616243F0108}" dt="2024-11-25T11:18:50.756" v="2149" actId="478"/>
          <ac:graphicFrameMkLst>
            <pc:docMk/>
            <pc:sldMk cId="236373950" sldId="321"/>
            <ac:graphicFrameMk id="18" creationId="{39D0D1C2-CC61-5B30-DC1E-1EF39E334474}"/>
          </ac:graphicFrameMkLst>
        </pc:graphicFrameChg>
        <pc:graphicFrameChg chg="add del">
          <ac:chgData name="Ye, Bo /CN/EXT" userId="7b005e9d-1289-41c7-be62-a6f974f142a1" providerId="ADAL" clId="{70242063-7AC6-4AF4-B5B1-8616243F0108}" dt="2024-11-25T11:18:50.756" v="2149" actId="478"/>
          <ac:graphicFrameMkLst>
            <pc:docMk/>
            <pc:sldMk cId="236373950" sldId="321"/>
            <ac:graphicFrameMk id="19" creationId="{65D66CC6-B905-07F6-D511-483576FC46DA}"/>
          </ac:graphicFrameMkLst>
        </pc:graphicFrameChg>
        <pc:graphicFrameChg chg="add del">
          <ac:chgData name="Ye, Bo /CN/EXT" userId="7b005e9d-1289-41c7-be62-a6f974f142a1" providerId="ADAL" clId="{70242063-7AC6-4AF4-B5B1-8616243F0108}" dt="2024-11-25T11:18:50.756" v="2149" actId="478"/>
          <ac:graphicFrameMkLst>
            <pc:docMk/>
            <pc:sldMk cId="236373950" sldId="321"/>
            <ac:graphicFrameMk id="20" creationId="{38992FA1-3300-F8CA-BF73-74F21A1EA032}"/>
          </ac:graphicFrameMkLst>
        </pc:graphicFrameChg>
        <pc:graphicFrameChg chg="add mod">
          <ac:chgData name="Ye, Bo /CN/EXT" userId="7b005e9d-1289-41c7-be62-a6f974f142a1" providerId="ADAL" clId="{70242063-7AC6-4AF4-B5B1-8616243F0108}" dt="2024-12-12T13:41:32.359" v="2701"/>
          <ac:graphicFrameMkLst>
            <pc:docMk/>
            <pc:sldMk cId="236373950" sldId="321"/>
            <ac:graphicFrameMk id="24" creationId="{32AC72A6-84ED-D817-E840-5B7BAB7983B0}"/>
          </ac:graphicFrameMkLst>
        </pc:graphicFrameChg>
        <pc:graphicFrameChg chg="add del">
          <ac:chgData name="Ye, Bo /CN/EXT" userId="7b005e9d-1289-41c7-be62-a6f974f142a1" providerId="ADAL" clId="{70242063-7AC6-4AF4-B5B1-8616243F0108}" dt="2024-11-25T11:18:47.203" v="2148" actId="478"/>
          <ac:graphicFrameMkLst>
            <pc:docMk/>
            <pc:sldMk cId="236373950" sldId="321"/>
            <ac:graphicFrameMk id="28" creationId="{9515BA31-0109-0756-DF94-70A25A484BC5}"/>
          </ac:graphicFrameMkLst>
        </pc:graphicFrameChg>
        <pc:graphicFrameChg chg="add del">
          <ac:chgData name="Ye, Bo /CN/EXT" userId="7b005e9d-1289-41c7-be62-a6f974f142a1" providerId="ADAL" clId="{70242063-7AC6-4AF4-B5B1-8616243F0108}" dt="2024-11-25T11:18:47.203" v="2148" actId="478"/>
          <ac:graphicFrameMkLst>
            <pc:docMk/>
            <pc:sldMk cId="236373950" sldId="321"/>
            <ac:graphicFrameMk id="29" creationId="{9A25D1AF-889D-655D-6ACD-F5152329ADFF}"/>
          </ac:graphicFrameMkLst>
        </pc:graphicFrameChg>
        <pc:graphicFrameChg chg="add del">
          <ac:chgData name="Ye, Bo /CN/EXT" userId="7b005e9d-1289-41c7-be62-a6f974f142a1" providerId="ADAL" clId="{70242063-7AC6-4AF4-B5B1-8616243F0108}" dt="2024-11-25T11:18:47.203" v="2148" actId="478"/>
          <ac:graphicFrameMkLst>
            <pc:docMk/>
            <pc:sldMk cId="236373950" sldId="321"/>
            <ac:graphicFrameMk id="30" creationId="{6DDBF2EF-7AFD-1B41-F5B6-A9E91A338DA9}"/>
          </ac:graphicFrameMkLst>
        </pc:graphicFrameChg>
        <pc:graphicFrameChg chg="add del">
          <ac:chgData name="Ye, Bo /CN/EXT" userId="7b005e9d-1289-41c7-be62-a6f974f142a1" providerId="ADAL" clId="{70242063-7AC6-4AF4-B5B1-8616243F0108}" dt="2024-11-25T11:18:47.203" v="2148" actId="478"/>
          <ac:graphicFrameMkLst>
            <pc:docMk/>
            <pc:sldMk cId="236373950" sldId="321"/>
            <ac:graphicFrameMk id="31" creationId="{FF81DE8B-91E3-92EA-AB8C-4347C5182F70}"/>
          </ac:graphicFrameMkLst>
        </pc:graphicFrameChg>
        <pc:picChg chg="add mod">
          <ac:chgData name="Ye, Bo /CN/EXT" userId="7b005e9d-1289-41c7-be62-a6f974f142a1" providerId="ADAL" clId="{70242063-7AC6-4AF4-B5B1-8616243F0108}" dt="2024-11-25T11:38:03.108" v="2253" actId="1076"/>
          <ac:picMkLst>
            <pc:docMk/>
            <pc:sldMk cId="236373950" sldId="321"/>
            <ac:picMk id="5" creationId="{4DABAA36-275C-BF70-23E5-ADEED0CE2336}"/>
          </ac:picMkLst>
        </pc:picChg>
        <pc:picChg chg="add mod">
          <ac:chgData name="Ye, Bo /CN/EXT" userId="7b005e9d-1289-41c7-be62-a6f974f142a1" providerId="ADAL" clId="{70242063-7AC6-4AF4-B5B1-8616243F0108}" dt="2024-11-25T11:38:06.012" v="2254" actId="1076"/>
          <ac:picMkLst>
            <pc:docMk/>
            <pc:sldMk cId="236373950" sldId="321"/>
            <ac:picMk id="7" creationId="{CCDF7742-107D-7852-9B56-0D5ECC84BCCE}"/>
          </ac:picMkLst>
        </pc:picChg>
      </pc:sldChg>
      <pc:sldChg chg="addSp delSp modSp add mod">
        <pc:chgData name="Ye, Bo /CN/EXT" userId="7b005e9d-1289-41c7-be62-a6f974f142a1" providerId="ADAL" clId="{70242063-7AC6-4AF4-B5B1-8616243F0108}" dt="2024-11-25T10:08:30.701" v="1845" actId="1037"/>
        <pc:sldMkLst>
          <pc:docMk/>
          <pc:sldMk cId="476346287" sldId="322"/>
        </pc:sldMkLst>
        <pc:spChg chg="ord">
          <ac:chgData name="Ye, Bo /CN/EXT" userId="7b005e9d-1289-41c7-be62-a6f974f142a1" providerId="ADAL" clId="{70242063-7AC6-4AF4-B5B1-8616243F0108}" dt="2024-11-25T09:59:44.797" v="1806" actId="166"/>
          <ac:spMkLst>
            <pc:docMk/>
            <pc:sldMk cId="476346287" sldId="322"/>
            <ac:spMk id="8" creationId="{42038AA4-C4B9-21C2-FB17-4C6FE6CF412F}"/>
          </ac:spMkLst>
        </pc:spChg>
        <pc:spChg chg="del">
          <ac:chgData name="Ye, Bo /CN/EXT" userId="7b005e9d-1289-41c7-be62-a6f974f142a1" providerId="ADAL" clId="{70242063-7AC6-4AF4-B5B1-8616243F0108}" dt="2024-11-25T09:58:01.737" v="1797" actId="478"/>
          <ac:spMkLst>
            <pc:docMk/>
            <pc:sldMk cId="476346287" sldId="322"/>
            <ac:spMk id="9" creationId="{F797D8F1-E804-8FE3-F4BC-381ABBFCBE61}"/>
          </ac:spMkLst>
        </pc:spChg>
        <pc:spChg chg="mod ord">
          <ac:chgData name="Ye, Bo /CN/EXT" userId="7b005e9d-1289-41c7-be62-a6f974f142a1" providerId="ADAL" clId="{70242063-7AC6-4AF4-B5B1-8616243F0108}" dt="2024-11-25T10:05:49.984" v="1829" actId="20577"/>
          <ac:spMkLst>
            <pc:docMk/>
            <pc:sldMk cId="476346287" sldId="322"/>
            <ac:spMk id="10" creationId="{622E5F0E-A5F6-A2E6-2796-D2D8764E9E33}"/>
          </ac:spMkLst>
        </pc:spChg>
        <pc:spChg chg="del">
          <ac:chgData name="Ye, Bo /CN/EXT" userId="7b005e9d-1289-41c7-be62-a6f974f142a1" providerId="ADAL" clId="{70242063-7AC6-4AF4-B5B1-8616243F0108}" dt="2024-11-25T09:58:04.928" v="1798" actId="478"/>
          <ac:spMkLst>
            <pc:docMk/>
            <pc:sldMk cId="476346287" sldId="322"/>
            <ac:spMk id="11" creationId="{47B4B272-DE24-7C55-7923-B895611C6D04}"/>
          </ac:spMkLst>
        </pc:spChg>
        <pc:spChg chg="del">
          <ac:chgData name="Ye, Bo /CN/EXT" userId="7b005e9d-1289-41c7-be62-a6f974f142a1" providerId="ADAL" clId="{70242063-7AC6-4AF4-B5B1-8616243F0108}" dt="2024-11-25T09:58:01.737" v="1797" actId="478"/>
          <ac:spMkLst>
            <pc:docMk/>
            <pc:sldMk cId="476346287" sldId="322"/>
            <ac:spMk id="12" creationId="{76A41353-F742-DECC-9298-7410963EE47D}"/>
          </ac:spMkLst>
        </pc:spChg>
        <pc:spChg chg="del">
          <ac:chgData name="Ye, Bo /CN/EXT" userId="7b005e9d-1289-41c7-be62-a6f974f142a1" providerId="ADAL" clId="{70242063-7AC6-4AF4-B5B1-8616243F0108}" dt="2024-11-25T09:58:01.737" v="1797" actId="478"/>
          <ac:spMkLst>
            <pc:docMk/>
            <pc:sldMk cId="476346287" sldId="322"/>
            <ac:spMk id="13" creationId="{928F6A07-2A61-DDBA-1A13-9BB42CA6E79A}"/>
          </ac:spMkLst>
        </pc:spChg>
        <pc:spChg chg="del">
          <ac:chgData name="Ye, Bo /CN/EXT" userId="7b005e9d-1289-41c7-be62-a6f974f142a1" providerId="ADAL" clId="{70242063-7AC6-4AF4-B5B1-8616243F0108}" dt="2024-11-25T09:58:01.737" v="1797" actId="478"/>
          <ac:spMkLst>
            <pc:docMk/>
            <pc:sldMk cId="476346287" sldId="322"/>
            <ac:spMk id="14" creationId="{FBB8A983-D986-3685-BDD2-264BB67A782F}"/>
          </ac:spMkLst>
        </pc:spChg>
        <pc:spChg chg="del">
          <ac:chgData name="Ye, Bo /CN/EXT" userId="7b005e9d-1289-41c7-be62-a6f974f142a1" providerId="ADAL" clId="{70242063-7AC6-4AF4-B5B1-8616243F0108}" dt="2024-11-25T09:58:01.737" v="1797" actId="478"/>
          <ac:spMkLst>
            <pc:docMk/>
            <pc:sldMk cId="476346287" sldId="322"/>
            <ac:spMk id="16" creationId="{D78C74EE-4FC3-C510-7440-DF1616F60DE7}"/>
          </ac:spMkLst>
        </pc:spChg>
        <pc:spChg chg="del">
          <ac:chgData name="Ye, Bo /CN/EXT" userId="7b005e9d-1289-41c7-be62-a6f974f142a1" providerId="ADAL" clId="{70242063-7AC6-4AF4-B5B1-8616243F0108}" dt="2024-11-25T09:58:01.737" v="1797" actId="478"/>
          <ac:spMkLst>
            <pc:docMk/>
            <pc:sldMk cId="476346287" sldId="322"/>
            <ac:spMk id="21" creationId="{8EA0F8D2-9285-52BB-A10E-965816005307}"/>
          </ac:spMkLst>
        </pc:spChg>
        <pc:spChg chg="del">
          <ac:chgData name="Ye, Bo /CN/EXT" userId="7b005e9d-1289-41c7-be62-a6f974f142a1" providerId="ADAL" clId="{70242063-7AC6-4AF4-B5B1-8616243F0108}" dt="2024-11-25T09:58:01.737" v="1797" actId="478"/>
          <ac:spMkLst>
            <pc:docMk/>
            <pc:sldMk cId="476346287" sldId="322"/>
            <ac:spMk id="23" creationId="{2D994F5B-0EAF-47DD-197A-1574D7100CD2}"/>
          </ac:spMkLst>
        </pc:spChg>
        <pc:spChg chg="del">
          <ac:chgData name="Ye, Bo /CN/EXT" userId="7b005e9d-1289-41c7-be62-a6f974f142a1" providerId="ADAL" clId="{70242063-7AC6-4AF4-B5B1-8616243F0108}" dt="2024-11-25T09:58:01.737" v="1797" actId="478"/>
          <ac:spMkLst>
            <pc:docMk/>
            <pc:sldMk cId="476346287" sldId="322"/>
            <ac:spMk id="32" creationId="{063B68EF-9CA6-2500-5F6D-8CB11E366426}"/>
          </ac:spMkLst>
        </pc:spChg>
        <pc:spChg chg="del">
          <ac:chgData name="Ye, Bo /CN/EXT" userId="7b005e9d-1289-41c7-be62-a6f974f142a1" providerId="ADAL" clId="{70242063-7AC6-4AF4-B5B1-8616243F0108}" dt="2024-11-25T09:58:01.737" v="1797" actId="478"/>
          <ac:spMkLst>
            <pc:docMk/>
            <pc:sldMk cId="476346287" sldId="322"/>
            <ac:spMk id="33" creationId="{4733275D-743D-C8E1-1097-273DBF9034F5}"/>
          </ac:spMkLst>
        </pc:spChg>
        <pc:spChg chg="del">
          <ac:chgData name="Ye, Bo /CN/EXT" userId="7b005e9d-1289-41c7-be62-a6f974f142a1" providerId="ADAL" clId="{70242063-7AC6-4AF4-B5B1-8616243F0108}" dt="2024-11-25T09:58:01.737" v="1797" actId="478"/>
          <ac:spMkLst>
            <pc:docMk/>
            <pc:sldMk cId="476346287" sldId="322"/>
            <ac:spMk id="34" creationId="{63EA67CE-CA47-11D1-9A88-C10DBD6D8666}"/>
          </ac:spMkLst>
        </pc:spChg>
        <pc:spChg chg="del">
          <ac:chgData name="Ye, Bo /CN/EXT" userId="7b005e9d-1289-41c7-be62-a6f974f142a1" providerId="ADAL" clId="{70242063-7AC6-4AF4-B5B1-8616243F0108}" dt="2024-11-25T09:58:01.737" v="1797" actId="478"/>
          <ac:spMkLst>
            <pc:docMk/>
            <pc:sldMk cId="476346287" sldId="322"/>
            <ac:spMk id="35" creationId="{B347184E-E163-3574-A822-3635905A1011}"/>
          </ac:spMkLst>
        </pc:spChg>
        <pc:graphicFrameChg chg="add mod">
          <ac:chgData name="Ye, Bo /CN/EXT" userId="7b005e9d-1289-41c7-be62-a6f974f142a1" providerId="ADAL" clId="{70242063-7AC6-4AF4-B5B1-8616243F0108}" dt="2024-11-25T10:08:30.701" v="1845" actId="1037"/>
          <ac:graphicFrameMkLst>
            <pc:docMk/>
            <pc:sldMk cId="476346287" sldId="322"/>
            <ac:graphicFrameMk id="6" creationId="{3100458B-E806-D5A2-9571-7A3F252698EF}"/>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17" creationId="{84910B6A-9498-5937-AD33-7588DF6BD8BE}"/>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18" creationId="{39D0D1C2-CC61-5B30-DC1E-1EF39E334474}"/>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19" creationId="{65D66CC6-B905-07F6-D511-483576FC46DA}"/>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20" creationId="{38992FA1-3300-F8CA-BF73-74F21A1EA032}"/>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28" creationId="{9515BA31-0109-0756-DF94-70A25A484BC5}"/>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29" creationId="{9A25D1AF-889D-655D-6ACD-F5152329ADFF}"/>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30" creationId="{6DDBF2EF-7AFD-1B41-F5B6-A9E91A338DA9}"/>
          </ac:graphicFrameMkLst>
        </pc:graphicFrameChg>
        <pc:graphicFrameChg chg="del">
          <ac:chgData name="Ye, Bo /CN/EXT" userId="7b005e9d-1289-41c7-be62-a6f974f142a1" providerId="ADAL" clId="{70242063-7AC6-4AF4-B5B1-8616243F0108}" dt="2024-11-25T09:58:01.737" v="1797" actId="478"/>
          <ac:graphicFrameMkLst>
            <pc:docMk/>
            <pc:sldMk cId="476346287" sldId="322"/>
            <ac:graphicFrameMk id="31" creationId="{FF81DE8B-91E3-92EA-AB8C-4347C5182F70}"/>
          </ac:graphicFrameMkLst>
        </pc:graphicFrameChg>
        <pc:picChg chg="add mod">
          <ac:chgData name="Ye, Bo /CN/EXT" userId="7b005e9d-1289-41c7-be62-a6f974f142a1" providerId="ADAL" clId="{70242063-7AC6-4AF4-B5B1-8616243F0108}" dt="2024-11-25T10:06:58.529" v="1835" actId="14826"/>
          <ac:picMkLst>
            <pc:docMk/>
            <pc:sldMk cId="476346287" sldId="322"/>
            <ac:picMk id="5" creationId="{25319922-A504-E164-EA22-53A421326D0D}"/>
          </ac:picMkLst>
        </pc:picChg>
      </pc:sldChg>
      <pc:sldChg chg="addSp modSp add mod">
        <pc:chgData name="Ye, Bo /CN/EXT" userId="7b005e9d-1289-41c7-be62-a6f974f142a1" providerId="ADAL" clId="{70242063-7AC6-4AF4-B5B1-8616243F0108}" dt="2024-11-25T10:12:46.035" v="1855" actId="1035"/>
        <pc:sldMkLst>
          <pc:docMk/>
          <pc:sldMk cId="46441763" sldId="323"/>
        </pc:sldMkLst>
        <pc:spChg chg="mod">
          <ac:chgData name="Ye, Bo /CN/EXT" userId="7b005e9d-1289-41c7-be62-a6f974f142a1" providerId="ADAL" clId="{70242063-7AC6-4AF4-B5B1-8616243F0108}" dt="2024-11-25T10:06:03.482" v="1834" actId="20577"/>
          <ac:spMkLst>
            <pc:docMk/>
            <pc:sldMk cId="46441763" sldId="323"/>
            <ac:spMk id="10" creationId="{622E5F0E-A5F6-A2E6-2796-D2D8764E9E33}"/>
          </ac:spMkLst>
        </pc:spChg>
        <pc:graphicFrameChg chg="add mod">
          <ac:chgData name="Ye, Bo /CN/EXT" userId="7b005e9d-1289-41c7-be62-a6f974f142a1" providerId="ADAL" clId="{70242063-7AC6-4AF4-B5B1-8616243F0108}" dt="2024-11-25T10:08:17.054" v="1843" actId="1038"/>
          <ac:graphicFrameMkLst>
            <pc:docMk/>
            <pc:sldMk cId="46441763" sldId="323"/>
            <ac:graphicFrameMk id="4" creationId="{BAD2679B-4743-4DD8-6A7F-260664C5DB5B}"/>
          </ac:graphicFrameMkLst>
        </pc:graphicFrameChg>
        <pc:picChg chg="mod">
          <ac:chgData name="Ye, Bo /CN/EXT" userId="7b005e9d-1289-41c7-be62-a6f974f142a1" providerId="ADAL" clId="{70242063-7AC6-4AF4-B5B1-8616243F0108}" dt="2024-11-25T10:12:46.035" v="1855" actId="1035"/>
          <ac:picMkLst>
            <pc:docMk/>
            <pc:sldMk cId="46441763" sldId="323"/>
            <ac:picMk id="5" creationId="{25319922-A504-E164-EA22-53A421326D0D}"/>
          </ac:picMkLst>
        </pc:picChg>
      </pc:sldChg>
      <pc:sldChg chg="addSp modSp add mod ord">
        <pc:chgData name="Ye, Bo /CN/EXT" userId="7b005e9d-1289-41c7-be62-a6f974f142a1" providerId="ADAL" clId="{70242063-7AC6-4AF4-B5B1-8616243F0108}" dt="2024-11-25T11:13:55.162" v="2097" actId="1076"/>
        <pc:sldMkLst>
          <pc:docMk/>
          <pc:sldMk cId="2277391798" sldId="324"/>
        </pc:sldMkLst>
        <pc:spChg chg="mod">
          <ac:chgData name="Ye, Bo /CN/EXT" userId="7b005e9d-1289-41c7-be62-a6f974f142a1" providerId="ADAL" clId="{70242063-7AC6-4AF4-B5B1-8616243F0108}" dt="2024-11-25T11:05:28.438" v="2072" actId="20577"/>
          <ac:spMkLst>
            <pc:docMk/>
            <pc:sldMk cId="2277391798" sldId="324"/>
            <ac:spMk id="8" creationId="{42038AA4-C4B9-21C2-FB17-4C6FE6CF412F}"/>
          </ac:spMkLst>
        </pc:spChg>
        <pc:spChg chg="mod">
          <ac:chgData name="Ye, Bo /CN/EXT" userId="7b005e9d-1289-41c7-be62-a6f974f142a1" providerId="ADAL" clId="{70242063-7AC6-4AF4-B5B1-8616243F0108}" dt="2024-11-25T11:07:44.625" v="2079" actId="20577"/>
          <ac:spMkLst>
            <pc:docMk/>
            <pc:sldMk cId="2277391798" sldId="324"/>
            <ac:spMk id="10" creationId="{622E5F0E-A5F6-A2E6-2796-D2D8764E9E33}"/>
          </ac:spMkLst>
        </pc:spChg>
        <pc:picChg chg="mod">
          <ac:chgData name="Ye, Bo /CN/EXT" userId="7b005e9d-1289-41c7-be62-a6f974f142a1" providerId="ADAL" clId="{70242063-7AC6-4AF4-B5B1-8616243F0108}" dt="2024-11-25T11:09:05.041" v="2080" actId="14826"/>
          <ac:picMkLst>
            <pc:docMk/>
            <pc:sldMk cId="2277391798" sldId="324"/>
            <ac:picMk id="6" creationId="{0649CE31-92BA-4AAA-CCC2-CA88BC335599}"/>
          </ac:picMkLst>
        </pc:picChg>
        <pc:picChg chg="add mod ord">
          <ac:chgData name="Ye, Bo /CN/EXT" userId="7b005e9d-1289-41c7-be62-a6f974f142a1" providerId="ADAL" clId="{70242063-7AC6-4AF4-B5B1-8616243F0108}" dt="2024-11-25T11:13:55.162" v="2097" actId="1076"/>
          <ac:picMkLst>
            <pc:docMk/>
            <pc:sldMk cId="2277391798" sldId="324"/>
            <ac:picMk id="9" creationId="{13B4069B-8BE4-3D31-9142-C22043216F38}"/>
          </ac:picMkLst>
        </pc:picChg>
        <pc:picChg chg="mod">
          <ac:chgData name="Ye, Bo /CN/EXT" userId="7b005e9d-1289-41c7-be62-a6f974f142a1" providerId="ADAL" clId="{70242063-7AC6-4AF4-B5B1-8616243F0108}" dt="2024-11-25T11:09:17.467" v="2081" actId="14826"/>
          <ac:picMkLst>
            <pc:docMk/>
            <pc:sldMk cId="2277391798" sldId="324"/>
            <ac:picMk id="11" creationId="{8DE9118E-D6B6-7C2F-9999-AD3FC01284A9}"/>
          </ac:picMkLst>
        </pc:picChg>
        <pc:picChg chg="mod">
          <ac:chgData name="Ye, Bo /CN/EXT" userId="7b005e9d-1289-41c7-be62-a6f974f142a1" providerId="ADAL" clId="{70242063-7AC6-4AF4-B5B1-8616243F0108}" dt="2024-11-25T11:12:49.620" v="2085" actId="1076"/>
          <ac:picMkLst>
            <pc:docMk/>
            <pc:sldMk cId="2277391798" sldId="324"/>
            <ac:picMk id="13" creationId="{D92FE30F-FA5E-0BA5-E0E4-A8E613BC207B}"/>
          </ac:picMkLst>
        </pc:picChg>
        <pc:picChg chg="mod">
          <ac:chgData name="Ye, Bo /CN/EXT" userId="7b005e9d-1289-41c7-be62-a6f974f142a1" providerId="ADAL" clId="{70242063-7AC6-4AF4-B5B1-8616243F0108}" dt="2024-11-25T11:09:46.799" v="2083" actId="14826"/>
          <ac:picMkLst>
            <pc:docMk/>
            <pc:sldMk cId="2277391798" sldId="324"/>
            <ac:picMk id="15" creationId="{BA62F5D5-0722-7144-78AF-51FC381FC87C}"/>
          </ac:picMkLst>
        </pc:picChg>
      </pc:sldChg>
      <pc:sldChg chg="add">
        <pc:chgData name="Ye, Bo /CN/EXT" userId="7b005e9d-1289-41c7-be62-a6f974f142a1" providerId="ADAL" clId="{70242063-7AC6-4AF4-B5B1-8616243F0108}" dt="2024-11-25T11:20:16.302" v="2165" actId="2890"/>
        <pc:sldMkLst>
          <pc:docMk/>
          <pc:sldMk cId="1044317941" sldId="325"/>
        </pc:sldMkLst>
      </pc:sldChg>
      <pc:sldChg chg="modSp add mod">
        <pc:chgData name="Ye, Bo /CN/EXT" userId="7b005e9d-1289-41c7-be62-a6f974f142a1" providerId="ADAL" clId="{70242063-7AC6-4AF4-B5B1-8616243F0108}" dt="2024-11-25T11:20:58.667" v="2207" actId="20577"/>
        <pc:sldMkLst>
          <pc:docMk/>
          <pc:sldMk cId="665618241" sldId="326"/>
        </pc:sldMkLst>
        <pc:spChg chg="mod">
          <ac:chgData name="Ye, Bo /CN/EXT" userId="7b005e9d-1289-41c7-be62-a6f974f142a1" providerId="ADAL" clId="{70242063-7AC6-4AF4-B5B1-8616243F0108}" dt="2024-11-25T11:20:58.667" v="2207" actId="20577"/>
          <ac:spMkLst>
            <pc:docMk/>
            <pc:sldMk cId="665618241" sldId="326"/>
            <ac:spMk id="2" creationId="{049DBE95-5C75-1B39-6958-7A492FBDAE85}"/>
          </ac:spMkLst>
        </pc:spChg>
      </pc:sldChg>
      <pc:sldChg chg="addSp delSp modSp add mod">
        <pc:chgData name="Ye, Bo /CN/EXT" userId="7b005e9d-1289-41c7-be62-a6f974f142a1" providerId="ADAL" clId="{70242063-7AC6-4AF4-B5B1-8616243F0108}" dt="2024-11-25T11:36:01.503" v="2245" actId="12789"/>
        <pc:sldMkLst>
          <pc:docMk/>
          <pc:sldMk cId="1681977861" sldId="327"/>
        </pc:sldMkLst>
        <pc:spChg chg="del">
          <ac:chgData name="Ye, Bo /CN/EXT" userId="7b005e9d-1289-41c7-be62-a6f974f142a1" providerId="ADAL" clId="{70242063-7AC6-4AF4-B5B1-8616243F0108}" dt="2024-11-25T11:33:13.689" v="2233" actId="478"/>
          <ac:spMkLst>
            <pc:docMk/>
            <pc:sldMk cId="1681977861" sldId="327"/>
            <ac:spMk id="10" creationId="{622E5F0E-A5F6-A2E6-2796-D2D8764E9E33}"/>
          </ac:spMkLst>
        </pc:spChg>
        <pc:spChg chg="del">
          <ac:chgData name="Ye, Bo /CN/EXT" userId="7b005e9d-1289-41c7-be62-a6f974f142a1" providerId="ADAL" clId="{70242063-7AC6-4AF4-B5B1-8616243F0108}" dt="2024-11-25T11:33:11.817" v="2232" actId="478"/>
          <ac:spMkLst>
            <pc:docMk/>
            <pc:sldMk cId="1681977861" sldId="327"/>
            <ac:spMk id="12" creationId="{76A41353-F742-DECC-9298-7410963EE47D}"/>
          </ac:spMkLst>
        </pc:spChg>
        <pc:spChg chg="del mod">
          <ac:chgData name="Ye, Bo /CN/EXT" userId="7b005e9d-1289-41c7-be62-a6f974f142a1" providerId="ADAL" clId="{70242063-7AC6-4AF4-B5B1-8616243F0108}" dt="2024-11-25T11:33:08.769" v="2229" actId="478"/>
          <ac:spMkLst>
            <pc:docMk/>
            <pc:sldMk cId="1681977861" sldId="327"/>
            <ac:spMk id="16" creationId="{D78C74EE-4FC3-C510-7440-DF1616F60DE7}"/>
          </ac:spMkLst>
        </pc:spChg>
        <pc:spChg chg="del">
          <ac:chgData name="Ye, Bo /CN/EXT" userId="7b005e9d-1289-41c7-be62-a6f974f142a1" providerId="ADAL" clId="{70242063-7AC6-4AF4-B5B1-8616243F0108}" dt="2024-11-25T11:33:10.630" v="2231" actId="478"/>
          <ac:spMkLst>
            <pc:docMk/>
            <pc:sldMk cId="1681977861" sldId="327"/>
            <ac:spMk id="32" creationId="{063B68EF-9CA6-2500-5F6D-8CB11E366426}"/>
          </ac:spMkLst>
        </pc:spChg>
        <pc:spChg chg="del">
          <ac:chgData name="Ye, Bo /CN/EXT" userId="7b005e9d-1289-41c7-be62-a6f974f142a1" providerId="ADAL" clId="{70242063-7AC6-4AF4-B5B1-8616243F0108}" dt="2024-11-25T11:33:09.985" v="2230" actId="478"/>
          <ac:spMkLst>
            <pc:docMk/>
            <pc:sldMk cId="1681977861" sldId="327"/>
            <ac:spMk id="33" creationId="{4733275D-743D-C8E1-1097-273DBF9034F5}"/>
          </ac:spMkLst>
        </pc:spChg>
        <pc:picChg chg="add mod">
          <ac:chgData name="Ye, Bo /CN/EXT" userId="7b005e9d-1289-41c7-be62-a6f974f142a1" providerId="ADAL" clId="{70242063-7AC6-4AF4-B5B1-8616243F0108}" dt="2024-11-25T11:36:01.503" v="2245" actId="12789"/>
          <ac:picMkLst>
            <pc:docMk/>
            <pc:sldMk cId="1681977861" sldId="327"/>
            <ac:picMk id="4" creationId="{00000000-0008-0000-0200-000002000000}"/>
          </ac:picMkLst>
        </pc:picChg>
        <pc:picChg chg="del">
          <ac:chgData name="Ye, Bo /CN/EXT" userId="7b005e9d-1289-41c7-be62-a6f974f142a1" providerId="ADAL" clId="{70242063-7AC6-4AF4-B5B1-8616243F0108}" dt="2024-11-25T11:33:06.241" v="2226" actId="478"/>
          <ac:picMkLst>
            <pc:docMk/>
            <pc:sldMk cId="1681977861" sldId="327"/>
            <ac:picMk id="5" creationId="{4DABAA36-275C-BF70-23E5-ADEED0CE2336}"/>
          </ac:picMkLst>
        </pc:picChg>
        <pc:picChg chg="add mod">
          <ac:chgData name="Ye, Bo /CN/EXT" userId="7b005e9d-1289-41c7-be62-a6f974f142a1" providerId="ADAL" clId="{70242063-7AC6-4AF4-B5B1-8616243F0108}" dt="2024-11-25T11:36:01.503" v="2245" actId="12789"/>
          <ac:picMkLst>
            <pc:docMk/>
            <pc:sldMk cId="1681977861" sldId="327"/>
            <ac:picMk id="6" creationId="{00000000-0008-0000-0300-000002000000}"/>
          </ac:picMkLst>
        </pc:picChg>
        <pc:picChg chg="del">
          <ac:chgData name="Ye, Bo /CN/EXT" userId="7b005e9d-1289-41c7-be62-a6f974f142a1" providerId="ADAL" clId="{70242063-7AC6-4AF4-B5B1-8616243F0108}" dt="2024-11-25T11:33:06.896" v="2227" actId="478"/>
          <ac:picMkLst>
            <pc:docMk/>
            <pc:sldMk cId="1681977861" sldId="327"/>
            <ac:picMk id="7" creationId="{CCDF7742-107D-7852-9B56-0D5ECC84BCCE}"/>
          </ac:picMkLst>
        </pc:picChg>
      </pc:sldChg>
      <pc:sldChg chg="addSp delSp modSp add del mod ord">
        <pc:chgData name="Ye, Bo /CN/EXT" userId="7b005e9d-1289-41c7-be62-a6f974f142a1" providerId="ADAL" clId="{70242063-7AC6-4AF4-B5B1-8616243F0108}" dt="2024-12-12T02:20:01.182" v="2641" actId="47"/>
        <pc:sldMkLst>
          <pc:docMk/>
          <pc:sldMk cId="816428309" sldId="328"/>
        </pc:sldMkLst>
        <pc:spChg chg="mod">
          <ac:chgData name="Ye, Bo /CN/EXT" userId="7b005e9d-1289-41c7-be62-a6f974f142a1" providerId="ADAL" clId="{70242063-7AC6-4AF4-B5B1-8616243F0108}" dt="2024-11-25T11:40:03.704" v="2264" actId="20577"/>
          <ac:spMkLst>
            <pc:docMk/>
            <pc:sldMk cId="816428309" sldId="328"/>
            <ac:spMk id="8" creationId="{42038AA4-C4B9-21C2-FB17-4C6FE6CF412F}"/>
          </ac:spMkLst>
        </pc:spChg>
        <pc:spChg chg="mod">
          <ac:chgData name="Ye, Bo /CN/EXT" userId="7b005e9d-1289-41c7-be62-a6f974f142a1" providerId="ADAL" clId="{70242063-7AC6-4AF4-B5B1-8616243F0108}" dt="2024-11-25T11:40:26.130" v="2273" actId="20577"/>
          <ac:spMkLst>
            <pc:docMk/>
            <pc:sldMk cId="816428309" sldId="328"/>
            <ac:spMk id="10" creationId="{622E5F0E-A5F6-A2E6-2796-D2D8764E9E33}"/>
          </ac:spMkLst>
        </pc:spChg>
        <pc:graphicFrameChg chg="add del">
          <ac:chgData name="Ye, Bo /CN/EXT" userId="7b005e9d-1289-41c7-be62-a6f974f142a1" providerId="ADAL" clId="{70242063-7AC6-4AF4-B5B1-8616243F0108}" dt="2024-11-25T13:29:29.652" v="2314" actId="478"/>
          <ac:graphicFrameMkLst>
            <pc:docMk/>
            <pc:sldMk cId="816428309" sldId="328"/>
            <ac:graphicFrameMk id="4" creationId="{BAD2679B-4743-4DD8-6A7F-260664C5DB5B}"/>
          </ac:graphicFrameMkLst>
        </pc:graphicFrameChg>
        <pc:graphicFrameChg chg="add mod">
          <ac:chgData name="Ye, Bo /CN/EXT" userId="7b005e9d-1289-41c7-be62-a6f974f142a1" providerId="ADAL" clId="{70242063-7AC6-4AF4-B5B1-8616243F0108}" dt="2024-11-25T13:29:46.436" v="2316" actId="1076"/>
          <ac:graphicFrameMkLst>
            <pc:docMk/>
            <pc:sldMk cId="816428309" sldId="328"/>
            <ac:graphicFrameMk id="6" creationId="{59EF1C39-C6A2-1329-E0D7-BADEA791F4E1}"/>
          </ac:graphicFrameMkLst>
        </pc:graphicFrameChg>
        <pc:picChg chg="mod">
          <ac:chgData name="Ye, Bo /CN/EXT" userId="7b005e9d-1289-41c7-be62-a6f974f142a1" providerId="ADAL" clId="{70242063-7AC6-4AF4-B5B1-8616243F0108}" dt="2024-11-25T13:28:08.642" v="2313" actId="14826"/>
          <ac:picMkLst>
            <pc:docMk/>
            <pc:sldMk cId="816428309" sldId="328"/>
            <ac:picMk id="5" creationId="{25319922-A504-E164-EA22-53A421326D0D}"/>
          </ac:picMkLst>
        </pc:picChg>
      </pc:sldChg>
      <pc:sldChg chg="new del">
        <pc:chgData name="Ye, Bo /CN/EXT" userId="7b005e9d-1289-41c7-be62-a6f974f142a1" providerId="ADAL" clId="{70242063-7AC6-4AF4-B5B1-8616243F0108}" dt="2024-11-25T13:05:12.212" v="2277" actId="680"/>
        <pc:sldMkLst>
          <pc:docMk/>
          <pc:sldMk cId="182394097" sldId="329"/>
        </pc:sldMkLst>
      </pc:sldChg>
      <pc:sldChg chg="modSp add mod ord">
        <pc:chgData name="Ye, Bo /CN/EXT" userId="7b005e9d-1289-41c7-be62-a6f974f142a1" providerId="ADAL" clId="{70242063-7AC6-4AF4-B5B1-8616243F0108}" dt="2024-11-25T13:13:45.313" v="2295" actId="20577"/>
        <pc:sldMkLst>
          <pc:docMk/>
          <pc:sldMk cId="1757467425" sldId="329"/>
        </pc:sldMkLst>
        <pc:spChg chg="mod">
          <ac:chgData name="Ye, Bo /CN/EXT" userId="7b005e9d-1289-41c7-be62-a6f974f142a1" providerId="ADAL" clId="{70242063-7AC6-4AF4-B5B1-8616243F0108}" dt="2024-11-25T13:13:41.491" v="2289" actId="20577"/>
          <ac:spMkLst>
            <pc:docMk/>
            <pc:sldMk cId="1757467425" sldId="329"/>
            <ac:spMk id="2" creationId="{8B7DEAC1-3D77-5E4C-9E80-C1E1CE791142}"/>
          </ac:spMkLst>
        </pc:spChg>
        <pc:spChg chg="mod">
          <ac:chgData name="Ye, Bo /CN/EXT" userId="7b005e9d-1289-41c7-be62-a6f974f142a1" providerId="ADAL" clId="{70242063-7AC6-4AF4-B5B1-8616243F0108}" dt="2024-11-25T13:13:45.313" v="2295" actId="20577"/>
          <ac:spMkLst>
            <pc:docMk/>
            <pc:sldMk cId="1757467425" sldId="329"/>
            <ac:spMk id="3" creationId="{6D4A0C77-3ED9-B74C-8823-30518515F482}"/>
          </ac:spMkLst>
        </pc:spChg>
      </pc:sldChg>
      <pc:sldChg chg="modSp add mod">
        <pc:chgData name="Ye, Bo /CN/EXT" userId="7b005e9d-1289-41c7-be62-a6f974f142a1" providerId="ADAL" clId="{70242063-7AC6-4AF4-B5B1-8616243F0108}" dt="2024-11-25T13:14:06.988" v="2312" actId="14100"/>
        <pc:sldMkLst>
          <pc:docMk/>
          <pc:sldMk cId="393748425" sldId="330"/>
        </pc:sldMkLst>
        <pc:spChg chg="mod">
          <ac:chgData name="Ye, Bo /CN/EXT" userId="7b005e9d-1289-41c7-be62-a6f974f142a1" providerId="ADAL" clId="{70242063-7AC6-4AF4-B5B1-8616243F0108}" dt="2024-11-25T13:13:58.841" v="2297" actId="20577"/>
          <ac:spMkLst>
            <pc:docMk/>
            <pc:sldMk cId="393748425" sldId="330"/>
            <ac:spMk id="2" creationId="{8B7DEAC1-3D77-5E4C-9E80-C1E1CE791142}"/>
          </ac:spMkLst>
        </pc:spChg>
        <pc:spChg chg="mod">
          <ac:chgData name="Ye, Bo /CN/EXT" userId="7b005e9d-1289-41c7-be62-a6f974f142a1" providerId="ADAL" clId="{70242063-7AC6-4AF4-B5B1-8616243F0108}" dt="2024-11-25T13:14:06.988" v="2312" actId="14100"/>
          <ac:spMkLst>
            <pc:docMk/>
            <pc:sldMk cId="393748425" sldId="330"/>
            <ac:spMk id="3" creationId="{6D4A0C77-3ED9-B74C-8823-30518515F482}"/>
          </ac:spMkLst>
        </pc:spChg>
      </pc:sldChg>
      <pc:sldChg chg="addSp delSp modSp add mod">
        <pc:chgData name="Ye, Bo /CN/EXT" userId="7b005e9d-1289-41c7-be62-a6f974f142a1" providerId="ADAL" clId="{70242063-7AC6-4AF4-B5B1-8616243F0108}" dt="2024-12-12T12:20:10.129" v="2687"/>
        <pc:sldMkLst>
          <pc:docMk/>
          <pc:sldMk cId="33592256" sldId="331"/>
        </pc:sldMkLst>
        <pc:spChg chg="mod">
          <ac:chgData name="Ye, Bo /CN/EXT" userId="7b005e9d-1289-41c7-be62-a6f974f142a1" providerId="ADAL" clId="{70242063-7AC6-4AF4-B5B1-8616243F0108}" dt="2024-12-11T01:18:55.026" v="2603" actId="27803"/>
          <ac:spMkLst>
            <pc:docMk/>
            <pc:sldMk cId="33592256" sldId="331"/>
            <ac:spMk id="9" creationId="{634B4CA4-CA75-EF2C-7790-849410FAED94}"/>
          </ac:spMkLst>
        </pc:spChg>
        <pc:spChg chg="mod">
          <ac:chgData name="Ye, Bo /CN/EXT" userId="7b005e9d-1289-41c7-be62-a6f974f142a1" providerId="ADAL" clId="{70242063-7AC6-4AF4-B5B1-8616243F0108}" dt="2024-12-11T01:18:55.026" v="2603" actId="27803"/>
          <ac:spMkLst>
            <pc:docMk/>
            <pc:sldMk cId="33592256" sldId="331"/>
            <ac:spMk id="10" creationId="{3C3A2934-BBAA-EF5E-94B8-3C6511C70CC3}"/>
          </ac:spMkLst>
        </pc:spChg>
        <pc:spChg chg="mod">
          <ac:chgData name="Ye, Bo /CN/EXT" userId="7b005e9d-1289-41c7-be62-a6f974f142a1" providerId="ADAL" clId="{70242063-7AC6-4AF4-B5B1-8616243F0108}" dt="2024-12-11T01:18:55.026" v="2603" actId="27803"/>
          <ac:spMkLst>
            <pc:docMk/>
            <pc:sldMk cId="33592256" sldId="331"/>
            <ac:spMk id="11" creationId="{A923781C-B167-BA68-315E-21CD51EAB655}"/>
          </ac:spMkLst>
        </pc:spChg>
        <pc:spChg chg="mod">
          <ac:chgData name="Ye, Bo /CN/EXT" userId="7b005e9d-1289-41c7-be62-a6f974f142a1" providerId="ADAL" clId="{70242063-7AC6-4AF4-B5B1-8616243F0108}" dt="2024-11-26T11:17:40.502" v="2407" actId="27803"/>
          <ac:spMkLst>
            <pc:docMk/>
            <pc:sldMk cId="33592256" sldId="331"/>
            <ac:spMk id="11" creationId="{ADEE9FBF-8759-F172-2342-137729A9725E}"/>
          </ac:spMkLst>
        </pc:spChg>
        <pc:spChg chg="mod">
          <ac:chgData name="Ye, Bo /CN/EXT" userId="7b005e9d-1289-41c7-be62-a6f974f142a1" providerId="ADAL" clId="{70242063-7AC6-4AF4-B5B1-8616243F0108}" dt="2024-11-26T11:14:49.275" v="2399" actId="14100"/>
          <ac:spMkLst>
            <pc:docMk/>
            <pc:sldMk cId="33592256" sldId="331"/>
            <ac:spMk id="12" creationId="{425EAE13-4D58-1C72-13C5-8AB0B8FA39EF}"/>
          </ac:spMkLst>
        </pc:spChg>
        <pc:spChg chg="mod">
          <ac:chgData name="Ye, Bo /CN/EXT" userId="7b005e9d-1289-41c7-be62-a6f974f142a1" providerId="ADAL" clId="{70242063-7AC6-4AF4-B5B1-8616243F0108}" dt="2024-11-26T11:17:40.502" v="2407" actId="27803"/>
          <ac:spMkLst>
            <pc:docMk/>
            <pc:sldMk cId="33592256" sldId="331"/>
            <ac:spMk id="13" creationId="{2F4AA7AF-20DA-BB22-0E0B-ADBB316AECB9}"/>
          </ac:spMkLst>
        </pc:spChg>
        <pc:spChg chg="mod">
          <ac:chgData name="Ye, Bo /CN/EXT" userId="7b005e9d-1289-41c7-be62-a6f974f142a1" providerId="ADAL" clId="{70242063-7AC6-4AF4-B5B1-8616243F0108}" dt="2024-12-11T01:18:55.026" v="2603" actId="27803"/>
          <ac:spMkLst>
            <pc:docMk/>
            <pc:sldMk cId="33592256" sldId="331"/>
            <ac:spMk id="13" creationId="{306CF9CE-CDA0-6EF2-4F2E-92C4FC29B1F6}"/>
          </ac:spMkLst>
        </pc:spChg>
        <pc:spChg chg="mod">
          <ac:chgData name="Ye, Bo /CN/EXT" userId="7b005e9d-1289-41c7-be62-a6f974f142a1" providerId="ADAL" clId="{70242063-7AC6-4AF4-B5B1-8616243F0108}" dt="2024-12-11T01:18:55.026" v="2603" actId="27803"/>
          <ac:spMkLst>
            <pc:docMk/>
            <pc:sldMk cId="33592256" sldId="331"/>
            <ac:spMk id="14" creationId="{01F5EF19-4648-E130-0388-01F0805458F9}"/>
          </ac:spMkLst>
        </pc:spChg>
        <pc:spChg chg="mod">
          <ac:chgData name="Ye, Bo /CN/EXT" userId="7b005e9d-1289-41c7-be62-a6f974f142a1" providerId="ADAL" clId="{70242063-7AC6-4AF4-B5B1-8616243F0108}" dt="2024-11-26T11:17:40.502" v="2407" actId="27803"/>
          <ac:spMkLst>
            <pc:docMk/>
            <pc:sldMk cId="33592256" sldId="331"/>
            <ac:spMk id="14" creationId="{850A8B02-B766-6441-1F10-9FB55B78A80D}"/>
          </ac:spMkLst>
        </pc:spChg>
        <pc:spChg chg="mod">
          <ac:chgData name="Ye, Bo /CN/EXT" userId="7b005e9d-1289-41c7-be62-a6f974f142a1" providerId="ADAL" clId="{70242063-7AC6-4AF4-B5B1-8616243F0108}" dt="2024-12-11T01:18:55.026" v="2603" actId="27803"/>
          <ac:spMkLst>
            <pc:docMk/>
            <pc:sldMk cId="33592256" sldId="331"/>
            <ac:spMk id="15" creationId="{376C1E13-9D2B-36C5-53D9-D9D59AE9F668}"/>
          </ac:spMkLst>
        </pc:spChg>
        <pc:spChg chg="mod">
          <ac:chgData name="Ye, Bo /CN/EXT" userId="7b005e9d-1289-41c7-be62-a6f974f142a1" providerId="ADAL" clId="{70242063-7AC6-4AF4-B5B1-8616243F0108}" dt="2024-11-26T11:17:40.502" v="2407" actId="27803"/>
          <ac:spMkLst>
            <pc:docMk/>
            <pc:sldMk cId="33592256" sldId="331"/>
            <ac:spMk id="15" creationId="{78ACB5AA-5056-3923-B152-EB5B423367FD}"/>
          </ac:spMkLst>
        </pc:spChg>
        <pc:spChg chg="mod">
          <ac:chgData name="Ye, Bo /CN/EXT" userId="7b005e9d-1289-41c7-be62-a6f974f142a1" providerId="ADAL" clId="{70242063-7AC6-4AF4-B5B1-8616243F0108}" dt="2024-12-11T01:18:55.026" v="2603" actId="27803"/>
          <ac:spMkLst>
            <pc:docMk/>
            <pc:sldMk cId="33592256" sldId="331"/>
            <ac:spMk id="16" creationId="{E9626F3F-1738-ACBF-890F-DA4AB5230FAC}"/>
          </ac:spMkLst>
        </pc:spChg>
        <pc:spChg chg="mod">
          <ac:chgData name="Ye, Bo /CN/EXT" userId="7b005e9d-1289-41c7-be62-a6f974f142a1" providerId="ADAL" clId="{70242063-7AC6-4AF4-B5B1-8616243F0108}" dt="2024-11-26T11:17:40.502" v="2407" actId="27803"/>
          <ac:spMkLst>
            <pc:docMk/>
            <pc:sldMk cId="33592256" sldId="331"/>
            <ac:spMk id="16" creationId="{EE17A00F-1741-910A-4385-A3E208E3C804}"/>
          </ac:spMkLst>
        </pc:spChg>
        <pc:spChg chg="mod">
          <ac:chgData name="Ye, Bo /CN/EXT" userId="7b005e9d-1289-41c7-be62-a6f974f142a1" providerId="ADAL" clId="{70242063-7AC6-4AF4-B5B1-8616243F0108}" dt="2024-12-11T01:18:55.026" v="2603" actId="27803"/>
          <ac:spMkLst>
            <pc:docMk/>
            <pc:sldMk cId="33592256" sldId="331"/>
            <ac:spMk id="17" creationId="{718C7E01-10D4-1AA9-C6B1-8A789FBC5CB5}"/>
          </ac:spMkLst>
        </pc:spChg>
        <pc:spChg chg="mod">
          <ac:chgData name="Ye, Bo /CN/EXT" userId="7b005e9d-1289-41c7-be62-a6f974f142a1" providerId="ADAL" clId="{70242063-7AC6-4AF4-B5B1-8616243F0108}" dt="2024-11-26T11:17:40.502" v="2407" actId="27803"/>
          <ac:spMkLst>
            <pc:docMk/>
            <pc:sldMk cId="33592256" sldId="331"/>
            <ac:spMk id="17" creationId="{DB02F527-B802-A773-D064-9DE9F3149871}"/>
          </ac:spMkLst>
        </pc:spChg>
        <pc:spChg chg="mod">
          <ac:chgData name="Ye, Bo /CN/EXT" userId="7b005e9d-1289-41c7-be62-a6f974f142a1" providerId="ADAL" clId="{70242063-7AC6-4AF4-B5B1-8616243F0108}" dt="2024-12-11T01:18:55.026" v="2603" actId="27803"/>
          <ac:spMkLst>
            <pc:docMk/>
            <pc:sldMk cId="33592256" sldId="331"/>
            <ac:spMk id="18" creationId="{E3F37B28-8409-8D54-F2AA-AE4AD4D68A05}"/>
          </ac:spMkLst>
        </pc:spChg>
        <pc:spChg chg="mod">
          <ac:chgData name="Ye, Bo /CN/EXT" userId="7b005e9d-1289-41c7-be62-a6f974f142a1" providerId="ADAL" clId="{70242063-7AC6-4AF4-B5B1-8616243F0108}" dt="2024-11-26T11:17:40.502" v="2407" actId="27803"/>
          <ac:spMkLst>
            <pc:docMk/>
            <pc:sldMk cId="33592256" sldId="331"/>
            <ac:spMk id="18" creationId="{F51D99A6-6546-4C1D-4960-CBBD5F0F4409}"/>
          </ac:spMkLst>
        </pc:spChg>
        <pc:spChg chg="mod">
          <ac:chgData name="Ye, Bo /CN/EXT" userId="7b005e9d-1289-41c7-be62-a6f974f142a1" providerId="ADAL" clId="{70242063-7AC6-4AF4-B5B1-8616243F0108}" dt="2024-11-26T11:17:40.502" v="2407" actId="27803"/>
          <ac:spMkLst>
            <pc:docMk/>
            <pc:sldMk cId="33592256" sldId="331"/>
            <ac:spMk id="19" creationId="{0F52D066-B15A-0B4A-9F35-AC260F3F2F9D}"/>
          </ac:spMkLst>
        </pc:spChg>
        <pc:spChg chg="mod">
          <ac:chgData name="Ye, Bo /CN/EXT" userId="7b005e9d-1289-41c7-be62-a6f974f142a1" providerId="ADAL" clId="{70242063-7AC6-4AF4-B5B1-8616243F0108}" dt="2024-12-11T01:18:55.026" v="2603" actId="27803"/>
          <ac:spMkLst>
            <pc:docMk/>
            <pc:sldMk cId="33592256" sldId="331"/>
            <ac:spMk id="19" creationId="{7B661B78-20C1-2276-791D-03D6EEB65D9B}"/>
          </ac:spMkLst>
        </pc:spChg>
        <pc:spChg chg="mod">
          <ac:chgData name="Ye, Bo /CN/EXT" userId="7b005e9d-1289-41c7-be62-a6f974f142a1" providerId="ADAL" clId="{70242063-7AC6-4AF4-B5B1-8616243F0108}" dt="2024-11-26T11:17:40.502" v="2407" actId="27803"/>
          <ac:spMkLst>
            <pc:docMk/>
            <pc:sldMk cId="33592256" sldId="331"/>
            <ac:spMk id="20" creationId="{86760E3C-C63A-2A03-8C8F-F699C58AF6A2}"/>
          </ac:spMkLst>
        </pc:spChg>
        <pc:spChg chg="mod">
          <ac:chgData name="Ye, Bo /CN/EXT" userId="7b005e9d-1289-41c7-be62-a6f974f142a1" providerId="ADAL" clId="{70242063-7AC6-4AF4-B5B1-8616243F0108}" dt="2024-12-11T01:18:55.026" v="2603" actId="27803"/>
          <ac:spMkLst>
            <pc:docMk/>
            <pc:sldMk cId="33592256" sldId="331"/>
            <ac:spMk id="20" creationId="{C5D800EB-FC60-D4D3-AF6A-29F4792EF926}"/>
          </ac:spMkLst>
        </pc:spChg>
        <pc:spChg chg="mod">
          <ac:chgData name="Ye, Bo /CN/EXT" userId="7b005e9d-1289-41c7-be62-a6f974f142a1" providerId="ADAL" clId="{70242063-7AC6-4AF4-B5B1-8616243F0108}" dt="2024-11-26T11:17:40.502" v="2407" actId="27803"/>
          <ac:spMkLst>
            <pc:docMk/>
            <pc:sldMk cId="33592256" sldId="331"/>
            <ac:spMk id="21" creationId="{43F08615-9FE4-EA9F-B15E-B5F9F8F67AAC}"/>
          </ac:spMkLst>
        </pc:spChg>
        <pc:spChg chg="mod">
          <ac:chgData name="Ye, Bo /CN/EXT" userId="7b005e9d-1289-41c7-be62-a6f974f142a1" providerId="ADAL" clId="{70242063-7AC6-4AF4-B5B1-8616243F0108}" dt="2024-12-11T01:18:55.026" v="2603" actId="27803"/>
          <ac:spMkLst>
            <pc:docMk/>
            <pc:sldMk cId="33592256" sldId="331"/>
            <ac:spMk id="21" creationId="{9E95E4AD-B99A-DA04-791D-9A98CA42EAD0}"/>
          </ac:spMkLst>
        </pc:spChg>
        <pc:spChg chg="mod">
          <ac:chgData name="Ye, Bo /CN/EXT" userId="7b005e9d-1289-41c7-be62-a6f974f142a1" providerId="ADAL" clId="{70242063-7AC6-4AF4-B5B1-8616243F0108}" dt="2024-12-11T01:18:55.026" v="2603" actId="27803"/>
          <ac:spMkLst>
            <pc:docMk/>
            <pc:sldMk cId="33592256" sldId="331"/>
            <ac:spMk id="22" creationId="{71D7D51F-C26E-0DB2-98DF-F50E0E6C5097}"/>
          </ac:spMkLst>
        </pc:spChg>
        <pc:spChg chg="mod">
          <ac:chgData name="Ye, Bo /CN/EXT" userId="7b005e9d-1289-41c7-be62-a6f974f142a1" providerId="ADAL" clId="{70242063-7AC6-4AF4-B5B1-8616243F0108}" dt="2024-11-26T11:17:40.502" v="2407" actId="27803"/>
          <ac:spMkLst>
            <pc:docMk/>
            <pc:sldMk cId="33592256" sldId="331"/>
            <ac:spMk id="22" creationId="{FC051D0C-A269-78A0-194B-BC81D9CDC53A}"/>
          </ac:spMkLst>
        </pc:spChg>
        <pc:spChg chg="mod">
          <ac:chgData name="Ye, Bo /CN/EXT" userId="7b005e9d-1289-41c7-be62-a6f974f142a1" providerId="ADAL" clId="{70242063-7AC6-4AF4-B5B1-8616243F0108}" dt="2024-12-11T01:18:55.026" v="2603" actId="27803"/>
          <ac:spMkLst>
            <pc:docMk/>
            <pc:sldMk cId="33592256" sldId="331"/>
            <ac:spMk id="23" creationId="{6ACF758E-69F6-8C53-22DF-6F65549E3AF9}"/>
          </ac:spMkLst>
        </pc:spChg>
        <pc:spChg chg="mod">
          <ac:chgData name="Ye, Bo /CN/EXT" userId="7b005e9d-1289-41c7-be62-a6f974f142a1" providerId="ADAL" clId="{70242063-7AC6-4AF4-B5B1-8616243F0108}" dt="2024-11-26T11:17:40.502" v="2407" actId="27803"/>
          <ac:spMkLst>
            <pc:docMk/>
            <pc:sldMk cId="33592256" sldId="331"/>
            <ac:spMk id="23" creationId="{BBBBD37D-E060-9B6C-5635-215A872ED3A3}"/>
          </ac:spMkLst>
        </pc:spChg>
        <pc:spChg chg="mod">
          <ac:chgData name="Ye, Bo /CN/EXT" userId="7b005e9d-1289-41c7-be62-a6f974f142a1" providerId="ADAL" clId="{70242063-7AC6-4AF4-B5B1-8616243F0108}" dt="2024-11-26T11:17:40.502" v="2407" actId="27803"/>
          <ac:spMkLst>
            <pc:docMk/>
            <pc:sldMk cId="33592256" sldId="331"/>
            <ac:spMk id="24" creationId="{83F72277-4D6D-E6F8-ECD9-497678494D76}"/>
          </ac:spMkLst>
        </pc:spChg>
        <pc:spChg chg="mod">
          <ac:chgData name="Ye, Bo /CN/EXT" userId="7b005e9d-1289-41c7-be62-a6f974f142a1" providerId="ADAL" clId="{70242063-7AC6-4AF4-B5B1-8616243F0108}" dt="2024-12-11T01:18:55.026" v="2603" actId="27803"/>
          <ac:spMkLst>
            <pc:docMk/>
            <pc:sldMk cId="33592256" sldId="331"/>
            <ac:spMk id="24" creationId="{B4A0B63B-31BA-1436-1A54-88593B8A453A}"/>
          </ac:spMkLst>
        </pc:spChg>
        <pc:spChg chg="mod">
          <ac:chgData name="Ye, Bo /CN/EXT" userId="7b005e9d-1289-41c7-be62-a6f974f142a1" providerId="ADAL" clId="{70242063-7AC6-4AF4-B5B1-8616243F0108}" dt="2024-11-26T11:17:40.502" v="2407" actId="27803"/>
          <ac:spMkLst>
            <pc:docMk/>
            <pc:sldMk cId="33592256" sldId="331"/>
            <ac:spMk id="25" creationId="{9D61DBCA-E469-3DD7-B634-77C9BC5A1CEF}"/>
          </ac:spMkLst>
        </pc:spChg>
        <pc:spChg chg="mod">
          <ac:chgData name="Ye, Bo /CN/EXT" userId="7b005e9d-1289-41c7-be62-a6f974f142a1" providerId="ADAL" clId="{70242063-7AC6-4AF4-B5B1-8616243F0108}" dt="2024-12-11T01:18:55.026" v="2603" actId="27803"/>
          <ac:spMkLst>
            <pc:docMk/>
            <pc:sldMk cId="33592256" sldId="331"/>
            <ac:spMk id="25" creationId="{A3D2F58F-F906-D66C-55FC-3809278E057C}"/>
          </ac:spMkLst>
        </pc:spChg>
        <pc:spChg chg="mod">
          <ac:chgData name="Ye, Bo /CN/EXT" userId="7b005e9d-1289-41c7-be62-a6f974f142a1" providerId="ADAL" clId="{70242063-7AC6-4AF4-B5B1-8616243F0108}" dt="2024-11-26T11:17:40.502" v="2407" actId="27803"/>
          <ac:spMkLst>
            <pc:docMk/>
            <pc:sldMk cId="33592256" sldId="331"/>
            <ac:spMk id="26" creationId="{5D47DDFA-EE6F-0EEC-A840-528777F0096D}"/>
          </ac:spMkLst>
        </pc:spChg>
        <pc:spChg chg="mod">
          <ac:chgData name="Ye, Bo /CN/EXT" userId="7b005e9d-1289-41c7-be62-a6f974f142a1" providerId="ADAL" clId="{70242063-7AC6-4AF4-B5B1-8616243F0108}" dt="2024-12-11T01:18:55.026" v="2603" actId="27803"/>
          <ac:spMkLst>
            <pc:docMk/>
            <pc:sldMk cId="33592256" sldId="331"/>
            <ac:spMk id="26" creationId="{7DC13A98-63E0-9A5F-3054-2FE4967D45FB}"/>
          </ac:spMkLst>
        </pc:spChg>
        <pc:spChg chg="mod">
          <ac:chgData name="Ye, Bo /CN/EXT" userId="7b005e9d-1289-41c7-be62-a6f974f142a1" providerId="ADAL" clId="{70242063-7AC6-4AF4-B5B1-8616243F0108}" dt="2024-11-26T11:17:40.502" v="2407" actId="27803"/>
          <ac:spMkLst>
            <pc:docMk/>
            <pc:sldMk cId="33592256" sldId="331"/>
            <ac:spMk id="27" creationId="{1E821B69-03AB-5ED1-0DE3-0D180CBD7496}"/>
          </ac:spMkLst>
        </pc:spChg>
        <pc:spChg chg="mod">
          <ac:chgData name="Ye, Bo /CN/EXT" userId="7b005e9d-1289-41c7-be62-a6f974f142a1" providerId="ADAL" clId="{70242063-7AC6-4AF4-B5B1-8616243F0108}" dt="2024-12-11T01:18:55.026" v="2603" actId="27803"/>
          <ac:spMkLst>
            <pc:docMk/>
            <pc:sldMk cId="33592256" sldId="331"/>
            <ac:spMk id="27" creationId="{D191F20C-C66E-FA50-B8F4-75C4467BB488}"/>
          </ac:spMkLst>
        </pc:spChg>
        <pc:spChg chg="mod">
          <ac:chgData name="Ye, Bo /CN/EXT" userId="7b005e9d-1289-41c7-be62-a6f974f142a1" providerId="ADAL" clId="{70242063-7AC6-4AF4-B5B1-8616243F0108}" dt="2024-12-11T01:18:55.026" v="2603" actId="27803"/>
          <ac:spMkLst>
            <pc:docMk/>
            <pc:sldMk cId="33592256" sldId="331"/>
            <ac:spMk id="28" creationId="{D1FDF4D4-E715-5587-DA8C-D1E0E2E1FE33}"/>
          </ac:spMkLst>
        </pc:spChg>
        <pc:spChg chg="mod">
          <ac:chgData name="Ye, Bo /CN/EXT" userId="7b005e9d-1289-41c7-be62-a6f974f142a1" providerId="ADAL" clId="{70242063-7AC6-4AF4-B5B1-8616243F0108}" dt="2024-11-26T11:17:40.502" v="2407" actId="27803"/>
          <ac:spMkLst>
            <pc:docMk/>
            <pc:sldMk cId="33592256" sldId="331"/>
            <ac:spMk id="28" creationId="{FEFB54C0-EDFE-DF6E-CC78-FCB19B405AFB}"/>
          </ac:spMkLst>
        </pc:spChg>
        <pc:spChg chg="mod">
          <ac:chgData name="Ye, Bo /CN/EXT" userId="7b005e9d-1289-41c7-be62-a6f974f142a1" providerId="ADAL" clId="{70242063-7AC6-4AF4-B5B1-8616243F0108}" dt="2024-11-26T11:17:40.502" v="2407" actId="27803"/>
          <ac:spMkLst>
            <pc:docMk/>
            <pc:sldMk cId="33592256" sldId="331"/>
            <ac:spMk id="29" creationId="{2144ECF1-C83D-5495-D18B-FCEE66D94001}"/>
          </ac:spMkLst>
        </pc:spChg>
        <pc:spChg chg="mod">
          <ac:chgData name="Ye, Bo /CN/EXT" userId="7b005e9d-1289-41c7-be62-a6f974f142a1" providerId="ADAL" clId="{70242063-7AC6-4AF4-B5B1-8616243F0108}" dt="2024-12-11T01:18:55.026" v="2603" actId="27803"/>
          <ac:spMkLst>
            <pc:docMk/>
            <pc:sldMk cId="33592256" sldId="331"/>
            <ac:spMk id="29" creationId="{C41C3D15-DA96-C92D-CC17-744FA0EFC116}"/>
          </ac:spMkLst>
        </pc:spChg>
        <pc:spChg chg="mod">
          <ac:chgData name="Ye, Bo /CN/EXT" userId="7b005e9d-1289-41c7-be62-a6f974f142a1" providerId="ADAL" clId="{70242063-7AC6-4AF4-B5B1-8616243F0108}" dt="2024-11-26T11:17:40.502" v="2407" actId="27803"/>
          <ac:spMkLst>
            <pc:docMk/>
            <pc:sldMk cId="33592256" sldId="331"/>
            <ac:spMk id="30" creationId="{80F68D4E-68EC-8BD1-491B-2DA5D6420D90}"/>
          </ac:spMkLst>
        </pc:spChg>
        <pc:spChg chg="mod">
          <ac:chgData name="Ye, Bo /CN/EXT" userId="7b005e9d-1289-41c7-be62-a6f974f142a1" providerId="ADAL" clId="{70242063-7AC6-4AF4-B5B1-8616243F0108}" dt="2024-12-11T01:18:55.026" v="2603" actId="27803"/>
          <ac:spMkLst>
            <pc:docMk/>
            <pc:sldMk cId="33592256" sldId="331"/>
            <ac:spMk id="30" creationId="{ABD6EA33-E4FB-EA6F-78AD-CE0C8F660A44}"/>
          </ac:spMkLst>
        </pc:spChg>
        <pc:spChg chg="mod">
          <ac:chgData name="Ye, Bo /CN/EXT" userId="7b005e9d-1289-41c7-be62-a6f974f142a1" providerId="ADAL" clId="{70242063-7AC6-4AF4-B5B1-8616243F0108}" dt="2024-11-26T11:17:40.502" v="2407" actId="27803"/>
          <ac:spMkLst>
            <pc:docMk/>
            <pc:sldMk cId="33592256" sldId="331"/>
            <ac:spMk id="31" creationId="{2AF82A32-50BE-054D-F0F0-C31B0B9404AB}"/>
          </ac:spMkLst>
        </pc:spChg>
        <pc:spChg chg="mod">
          <ac:chgData name="Ye, Bo /CN/EXT" userId="7b005e9d-1289-41c7-be62-a6f974f142a1" providerId="ADAL" clId="{70242063-7AC6-4AF4-B5B1-8616243F0108}" dt="2024-12-11T01:18:55.026" v="2603" actId="27803"/>
          <ac:spMkLst>
            <pc:docMk/>
            <pc:sldMk cId="33592256" sldId="331"/>
            <ac:spMk id="31" creationId="{F54418A1-2534-3B99-2BFB-6F70C92582B5}"/>
          </ac:spMkLst>
        </pc:spChg>
        <pc:spChg chg="mod">
          <ac:chgData name="Ye, Bo /CN/EXT" userId="7b005e9d-1289-41c7-be62-a6f974f142a1" providerId="ADAL" clId="{70242063-7AC6-4AF4-B5B1-8616243F0108}" dt="2024-12-11T01:18:55.026" v="2603" actId="27803"/>
          <ac:spMkLst>
            <pc:docMk/>
            <pc:sldMk cId="33592256" sldId="331"/>
            <ac:spMk id="32" creationId="{A6F56350-AA93-41A2-ABDB-C81F2FCE1D1F}"/>
          </ac:spMkLst>
        </pc:spChg>
        <pc:spChg chg="mod">
          <ac:chgData name="Ye, Bo /CN/EXT" userId="7b005e9d-1289-41c7-be62-a6f974f142a1" providerId="ADAL" clId="{70242063-7AC6-4AF4-B5B1-8616243F0108}" dt="2024-11-26T11:17:40.502" v="2407" actId="27803"/>
          <ac:spMkLst>
            <pc:docMk/>
            <pc:sldMk cId="33592256" sldId="331"/>
            <ac:spMk id="32" creationId="{C006F9AA-6815-FDD9-2335-8924BB9BC257}"/>
          </ac:spMkLst>
        </pc:spChg>
        <pc:spChg chg="mod">
          <ac:chgData name="Ye, Bo /CN/EXT" userId="7b005e9d-1289-41c7-be62-a6f974f142a1" providerId="ADAL" clId="{70242063-7AC6-4AF4-B5B1-8616243F0108}" dt="2024-11-26T11:17:40.502" v="2407" actId="27803"/>
          <ac:spMkLst>
            <pc:docMk/>
            <pc:sldMk cId="33592256" sldId="331"/>
            <ac:spMk id="33" creationId="{7C7C776F-072C-B1FD-805B-43C1E1E3BB6B}"/>
          </ac:spMkLst>
        </pc:spChg>
        <pc:spChg chg="mod">
          <ac:chgData name="Ye, Bo /CN/EXT" userId="7b005e9d-1289-41c7-be62-a6f974f142a1" providerId="ADAL" clId="{70242063-7AC6-4AF4-B5B1-8616243F0108}" dt="2024-12-11T01:18:55.026" v="2603" actId="27803"/>
          <ac:spMkLst>
            <pc:docMk/>
            <pc:sldMk cId="33592256" sldId="331"/>
            <ac:spMk id="33" creationId="{ACB52B7E-B32E-1A09-CB52-4A8A1BD86206}"/>
          </ac:spMkLst>
        </pc:spChg>
        <pc:spChg chg="mod">
          <ac:chgData name="Ye, Bo /CN/EXT" userId="7b005e9d-1289-41c7-be62-a6f974f142a1" providerId="ADAL" clId="{70242063-7AC6-4AF4-B5B1-8616243F0108}" dt="2024-11-26T11:17:40.502" v="2407" actId="27803"/>
          <ac:spMkLst>
            <pc:docMk/>
            <pc:sldMk cId="33592256" sldId="331"/>
            <ac:spMk id="34" creationId="{6743DC05-8C67-7275-3AFB-FE8BE400CE55}"/>
          </ac:spMkLst>
        </pc:spChg>
        <pc:spChg chg="mod">
          <ac:chgData name="Ye, Bo /CN/EXT" userId="7b005e9d-1289-41c7-be62-a6f974f142a1" providerId="ADAL" clId="{70242063-7AC6-4AF4-B5B1-8616243F0108}" dt="2024-12-11T01:18:55.026" v="2603" actId="27803"/>
          <ac:spMkLst>
            <pc:docMk/>
            <pc:sldMk cId="33592256" sldId="331"/>
            <ac:spMk id="34" creationId="{C14413F3-FD1A-FCA7-9604-F974481D0B40}"/>
          </ac:spMkLst>
        </pc:spChg>
        <pc:spChg chg="mod">
          <ac:chgData name="Ye, Bo /CN/EXT" userId="7b005e9d-1289-41c7-be62-a6f974f142a1" providerId="ADAL" clId="{70242063-7AC6-4AF4-B5B1-8616243F0108}" dt="2024-11-26T11:17:40.502" v="2407" actId="27803"/>
          <ac:spMkLst>
            <pc:docMk/>
            <pc:sldMk cId="33592256" sldId="331"/>
            <ac:spMk id="35" creationId="{7D80DDBC-2A42-215F-5740-213E0913BE0A}"/>
          </ac:spMkLst>
        </pc:spChg>
        <pc:spChg chg="mod">
          <ac:chgData name="Ye, Bo /CN/EXT" userId="7b005e9d-1289-41c7-be62-a6f974f142a1" providerId="ADAL" clId="{70242063-7AC6-4AF4-B5B1-8616243F0108}" dt="2024-12-11T01:18:55.026" v="2603" actId="27803"/>
          <ac:spMkLst>
            <pc:docMk/>
            <pc:sldMk cId="33592256" sldId="331"/>
            <ac:spMk id="35" creationId="{F7FAD192-2A36-0568-2BE7-BEFDB9CE63D1}"/>
          </ac:spMkLst>
        </pc:spChg>
        <pc:spChg chg="mod">
          <ac:chgData name="Ye, Bo /CN/EXT" userId="7b005e9d-1289-41c7-be62-a6f974f142a1" providerId="ADAL" clId="{70242063-7AC6-4AF4-B5B1-8616243F0108}" dt="2024-11-26T11:17:40.502" v="2407" actId="27803"/>
          <ac:spMkLst>
            <pc:docMk/>
            <pc:sldMk cId="33592256" sldId="331"/>
            <ac:spMk id="36" creationId="{1AF11FF3-30AA-331A-4AFC-01D174A8CEAD}"/>
          </ac:spMkLst>
        </pc:spChg>
        <pc:spChg chg="mod">
          <ac:chgData name="Ye, Bo /CN/EXT" userId="7b005e9d-1289-41c7-be62-a6f974f142a1" providerId="ADAL" clId="{70242063-7AC6-4AF4-B5B1-8616243F0108}" dt="2024-12-11T01:18:55.026" v="2603" actId="27803"/>
          <ac:spMkLst>
            <pc:docMk/>
            <pc:sldMk cId="33592256" sldId="331"/>
            <ac:spMk id="36" creationId="{A87CE825-AA08-3781-AB3D-02E38397AB12}"/>
          </ac:spMkLst>
        </pc:spChg>
        <pc:spChg chg="mod">
          <ac:chgData name="Ye, Bo /CN/EXT" userId="7b005e9d-1289-41c7-be62-a6f974f142a1" providerId="ADAL" clId="{70242063-7AC6-4AF4-B5B1-8616243F0108}" dt="2024-12-11T01:18:55.026" v="2603" actId="27803"/>
          <ac:spMkLst>
            <pc:docMk/>
            <pc:sldMk cId="33592256" sldId="331"/>
            <ac:spMk id="37" creationId="{4889B6DC-986D-1EA8-1FCE-04C4CF85D3F5}"/>
          </ac:spMkLst>
        </pc:spChg>
        <pc:spChg chg="mod">
          <ac:chgData name="Ye, Bo /CN/EXT" userId="7b005e9d-1289-41c7-be62-a6f974f142a1" providerId="ADAL" clId="{70242063-7AC6-4AF4-B5B1-8616243F0108}" dt="2024-11-26T11:17:40.502" v="2407" actId="27803"/>
          <ac:spMkLst>
            <pc:docMk/>
            <pc:sldMk cId="33592256" sldId="331"/>
            <ac:spMk id="37" creationId="{8B07E411-A8CB-AA2E-A641-7063D0A4ED0C}"/>
          </ac:spMkLst>
        </pc:spChg>
        <pc:spChg chg="mod">
          <ac:chgData name="Ye, Bo /CN/EXT" userId="7b005e9d-1289-41c7-be62-a6f974f142a1" providerId="ADAL" clId="{70242063-7AC6-4AF4-B5B1-8616243F0108}" dt="2024-11-26T11:17:40.502" v="2407" actId="27803"/>
          <ac:spMkLst>
            <pc:docMk/>
            <pc:sldMk cId="33592256" sldId="331"/>
            <ac:spMk id="38" creationId="{E1A4A3F5-B33D-FE03-CE47-5FA81F67F692}"/>
          </ac:spMkLst>
        </pc:spChg>
        <pc:spChg chg="mod">
          <ac:chgData name="Ye, Bo /CN/EXT" userId="7b005e9d-1289-41c7-be62-a6f974f142a1" providerId="ADAL" clId="{70242063-7AC6-4AF4-B5B1-8616243F0108}" dt="2024-12-11T01:18:55.026" v="2603" actId="27803"/>
          <ac:spMkLst>
            <pc:docMk/>
            <pc:sldMk cId="33592256" sldId="331"/>
            <ac:spMk id="38" creationId="{F2D55454-6324-A0AF-863A-AFB04A471365}"/>
          </ac:spMkLst>
        </pc:spChg>
        <pc:spChg chg="mod">
          <ac:chgData name="Ye, Bo /CN/EXT" userId="7b005e9d-1289-41c7-be62-a6f974f142a1" providerId="ADAL" clId="{70242063-7AC6-4AF4-B5B1-8616243F0108}" dt="2024-11-26T11:17:40.502" v="2407" actId="27803"/>
          <ac:spMkLst>
            <pc:docMk/>
            <pc:sldMk cId="33592256" sldId="331"/>
            <ac:spMk id="39" creationId="{A36065BD-3260-9724-40A3-B9CC00AFD829}"/>
          </ac:spMkLst>
        </pc:spChg>
        <pc:spChg chg="mod">
          <ac:chgData name="Ye, Bo /CN/EXT" userId="7b005e9d-1289-41c7-be62-a6f974f142a1" providerId="ADAL" clId="{70242063-7AC6-4AF4-B5B1-8616243F0108}" dt="2024-12-11T01:18:55.026" v="2603" actId="27803"/>
          <ac:spMkLst>
            <pc:docMk/>
            <pc:sldMk cId="33592256" sldId="331"/>
            <ac:spMk id="39" creationId="{B6EC7991-7607-582C-CD92-BA2978FA5C5D}"/>
          </ac:spMkLst>
        </pc:spChg>
        <pc:spChg chg="mod">
          <ac:chgData name="Ye, Bo /CN/EXT" userId="7b005e9d-1289-41c7-be62-a6f974f142a1" providerId="ADAL" clId="{70242063-7AC6-4AF4-B5B1-8616243F0108}" dt="2024-12-11T01:18:55.026" v="2603" actId="27803"/>
          <ac:spMkLst>
            <pc:docMk/>
            <pc:sldMk cId="33592256" sldId="331"/>
            <ac:spMk id="40" creationId="{CC339A9E-5F9D-CD02-CD11-064D40E243D8}"/>
          </ac:spMkLst>
        </pc:spChg>
        <pc:spChg chg="mod">
          <ac:chgData name="Ye, Bo /CN/EXT" userId="7b005e9d-1289-41c7-be62-a6f974f142a1" providerId="ADAL" clId="{70242063-7AC6-4AF4-B5B1-8616243F0108}" dt="2024-11-26T11:17:40.502" v="2407" actId="27803"/>
          <ac:spMkLst>
            <pc:docMk/>
            <pc:sldMk cId="33592256" sldId="331"/>
            <ac:spMk id="40" creationId="{E153E5E9-6926-7ADF-B5D4-4F9C5C8FC14B}"/>
          </ac:spMkLst>
        </pc:spChg>
        <pc:spChg chg="mod">
          <ac:chgData name="Ye, Bo /CN/EXT" userId="7b005e9d-1289-41c7-be62-a6f974f142a1" providerId="ADAL" clId="{70242063-7AC6-4AF4-B5B1-8616243F0108}" dt="2024-12-11T01:18:55.026" v="2603" actId="27803"/>
          <ac:spMkLst>
            <pc:docMk/>
            <pc:sldMk cId="33592256" sldId="331"/>
            <ac:spMk id="41" creationId="{E96EB0F1-3DE5-E3D0-6ECB-BF3097F6481C}"/>
          </ac:spMkLst>
        </pc:spChg>
        <pc:spChg chg="mod">
          <ac:chgData name="Ye, Bo /CN/EXT" userId="7b005e9d-1289-41c7-be62-a6f974f142a1" providerId="ADAL" clId="{70242063-7AC6-4AF4-B5B1-8616243F0108}" dt="2024-11-26T11:17:40.502" v="2407" actId="27803"/>
          <ac:spMkLst>
            <pc:docMk/>
            <pc:sldMk cId="33592256" sldId="331"/>
            <ac:spMk id="41" creationId="{F16E37FF-AE6E-B240-149C-E52B2591A622}"/>
          </ac:spMkLst>
        </pc:spChg>
        <pc:spChg chg="mod">
          <ac:chgData name="Ye, Bo /CN/EXT" userId="7b005e9d-1289-41c7-be62-a6f974f142a1" providerId="ADAL" clId="{70242063-7AC6-4AF4-B5B1-8616243F0108}" dt="2024-12-11T01:18:55.026" v="2603" actId="27803"/>
          <ac:spMkLst>
            <pc:docMk/>
            <pc:sldMk cId="33592256" sldId="331"/>
            <ac:spMk id="42" creationId="{034954BF-6ADA-974B-C79F-83D6BAD5712E}"/>
          </ac:spMkLst>
        </pc:spChg>
        <pc:spChg chg="mod">
          <ac:chgData name="Ye, Bo /CN/EXT" userId="7b005e9d-1289-41c7-be62-a6f974f142a1" providerId="ADAL" clId="{70242063-7AC6-4AF4-B5B1-8616243F0108}" dt="2024-11-26T11:17:40.502" v="2407" actId="27803"/>
          <ac:spMkLst>
            <pc:docMk/>
            <pc:sldMk cId="33592256" sldId="331"/>
            <ac:spMk id="42" creationId="{6B8B4722-78F1-21DF-4986-BF6F6F115632}"/>
          </ac:spMkLst>
        </pc:spChg>
        <pc:spChg chg="mod">
          <ac:chgData name="Ye, Bo /CN/EXT" userId="7b005e9d-1289-41c7-be62-a6f974f142a1" providerId="ADAL" clId="{70242063-7AC6-4AF4-B5B1-8616243F0108}" dt="2024-11-26T11:17:40.502" v="2407" actId="27803"/>
          <ac:spMkLst>
            <pc:docMk/>
            <pc:sldMk cId="33592256" sldId="331"/>
            <ac:spMk id="43" creationId="{620B7BF0-4694-E490-EA4D-3FC780508D0B}"/>
          </ac:spMkLst>
        </pc:spChg>
        <pc:spChg chg="mod">
          <ac:chgData name="Ye, Bo /CN/EXT" userId="7b005e9d-1289-41c7-be62-a6f974f142a1" providerId="ADAL" clId="{70242063-7AC6-4AF4-B5B1-8616243F0108}" dt="2024-12-11T01:18:55.026" v="2603" actId="27803"/>
          <ac:spMkLst>
            <pc:docMk/>
            <pc:sldMk cId="33592256" sldId="331"/>
            <ac:spMk id="43" creationId="{FCB9DC5F-ED22-EFF5-B62E-8F70716A0787}"/>
          </ac:spMkLst>
        </pc:spChg>
        <pc:spChg chg="mod">
          <ac:chgData name="Ye, Bo /CN/EXT" userId="7b005e9d-1289-41c7-be62-a6f974f142a1" providerId="ADAL" clId="{70242063-7AC6-4AF4-B5B1-8616243F0108}" dt="2024-11-26T11:17:40.502" v="2407" actId="27803"/>
          <ac:spMkLst>
            <pc:docMk/>
            <pc:sldMk cId="33592256" sldId="331"/>
            <ac:spMk id="44" creationId="{E45CFCC0-48F1-0CFA-B84C-E47A387ADD8F}"/>
          </ac:spMkLst>
        </pc:spChg>
        <pc:spChg chg="mod">
          <ac:chgData name="Ye, Bo /CN/EXT" userId="7b005e9d-1289-41c7-be62-a6f974f142a1" providerId="ADAL" clId="{70242063-7AC6-4AF4-B5B1-8616243F0108}" dt="2024-12-11T01:18:55.026" v="2603" actId="27803"/>
          <ac:spMkLst>
            <pc:docMk/>
            <pc:sldMk cId="33592256" sldId="331"/>
            <ac:spMk id="44" creationId="{F221860E-2F34-AD17-24DF-7E4572A35320}"/>
          </ac:spMkLst>
        </pc:spChg>
        <pc:spChg chg="mod">
          <ac:chgData name="Ye, Bo /CN/EXT" userId="7b005e9d-1289-41c7-be62-a6f974f142a1" providerId="ADAL" clId="{70242063-7AC6-4AF4-B5B1-8616243F0108}" dt="2024-12-11T01:18:55.026" v="2603" actId="27803"/>
          <ac:spMkLst>
            <pc:docMk/>
            <pc:sldMk cId="33592256" sldId="331"/>
            <ac:spMk id="45" creationId="{69247B0A-62F0-6B58-37BA-25C9B3635686}"/>
          </ac:spMkLst>
        </pc:spChg>
        <pc:spChg chg="mod">
          <ac:chgData name="Ye, Bo /CN/EXT" userId="7b005e9d-1289-41c7-be62-a6f974f142a1" providerId="ADAL" clId="{70242063-7AC6-4AF4-B5B1-8616243F0108}" dt="2024-11-26T11:17:40.502" v="2407" actId="27803"/>
          <ac:spMkLst>
            <pc:docMk/>
            <pc:sldMk cId="33592256" sldId="331"/>
            <ac:spMk id="45" creationId="{EA9614A2-737D-D341-D97A-E70517BE600D}"/>
          </ac:spMkLst>
        </pc:spChg>
        <pc:spChg chg="mod">
          <ac:chgData name="Ye, Bo /CN/EXT" userId="7b005e9d-1289-41c7-be62-a6f974f142a1" providerId="ADAL" clId="{70242063-7AC6-4AF4-B5B1-8616243F0108}" dt="2024-11-26T11:17:40.502" v="2407" actId="27803"/>
          <ac:spMkLst>
            <pc:docMk/>
            <pc:sldMk cId="33592256" sldId="331"/>
            <ac:spMk id="46" creationId="{A51811C2-0538-613C-092E-212E20459B0A}"/>
          </ac:spMkLst>
        </pc:spChg>
        <pc:spChg chg="mod">
          <ac:chgData name="Ye, Bo /CN/EXT" userId="7b005e9d-1289-41c7-be62-a6f974f142a1" providerId="ADAL" clId="{70242063-7AC6-4AF4-B5B1-8616243F0108}" dt="2024-12-11T01:18:55.026" v="2603" actId="27803"/>
          <ac:spMkLst>
            <pc:docMk/>
            <pc:sldMk cId="33592256" sldId="331"/>
            <ac:spMk id="46" creationId="{CB07E106-013F-C938-22BD-FF4BE8E71AEE}"/>
          </ac:spMkLst>
        </pc:spChg>
        <pc:spChg chg="mod">
          <ac:chgData name="Ye, Bo /CN/EXT" userId="7b005e9d-1289-41c7-be62-a6f974f142a1" providerId="ADAL" clId="{70242063-7AC6-4AF4-B5B1-8616243F0108}" dt="2024-12-11T01:18:55.026" v="2603" actId="27803"/>
          <ac:spMkLst>
            <pc:docMk/>
            <pc:sldMk cId="33592256" sldId="331"/>
            <ac:spMk id="47" creationId="{06B4572E-728E-A0F5-DE85-82E0A5938D51}"/>
          </ac:spMkLst>
        </pc:spChg>
        <pc:spChg chg="mod">
          <ac:chgData name="Ye, Bo /CN/EXT" userId="7b005e9d-1289-41c7-be62-a6f974f142a1" providerId="ADAL" clId="{70242063-7AC6-4AF4-B5B1-8616243F0108}" dt="2024-11-26T11:17:40.502" v="2407" actId="27803"/>
          <ac:spMkLst>
            <pc:docMk/>
            <pc:sldMk cId="33592256" sldId="331"/>
            <ac:spMk id="47" creationId="{E407FF08-F959-7914-175A-CCEBBC327438}"/>
          </ac:spMkLst>
        </pc:spChg>
        <pc:spChg chg="mod">
          <ac:chgData name="Ye, Bo /CN/EXT" userId="7b005e9d-1289-41c7-be62-a6f974f142a1" providerId="ADAL" clId="{70242063-7AC6-4AF4-B5B1-8616243F0108}" dt="2024-11-26T11:17:40.502" v="2407" actId="27803"/>
          <ac:spMkLst>
            <pc:docMk/>
            <pc:sldMk cId="33592256" sldId="331"/>
            <ac:spMk id="48" creationId="{48550E2A-8F4B-8300-DA5B-28180849C16D}"/>
          </ac:spMkLst>
        </pc:spChg>
        <pc:spChg chg="mod">
          <ac:chgData name="Ye, Bo /CN/EXT" userId="7b005e9d-1289-41c7-be62-a6f974f142a1" providerId="ADAL" clId="{70242063-7AC6-4AF4-B5B1-8616243F0108}" dt="2024-12-11T01:18:55.026" v="2603" actId="27803"/>
          <ac:spMkLst>
            <pc:docMk/>
            <pc:sldMk cId="33592256" sldId="331"/>
            <ac:spMk id="48" creationId="{4C0D0507-3A04-97BC-3AB1-6E53548C9FC7}"/>
          </ac:spMkLst>
        </pc:spChg>
        <pc:spChg chg="mod">
          <ac:chgData name="Ye, Bo /CN/EXT" userId="7b005e9d-1289-41c7-be62-a6f974f142a1" providerId="ADAL" clId="{70242063-7AC6-4AF4-B5B1-8616243F0108}" dt="2024-11-26T11:17:40.502" v="2407" actId="27803"/>
          <ac:spMkLst>
            <pc:docMk/>
            <pc:sldMk cId="33592256" sldId="331"/>
            <ac:spMk id="49" creationId="{7AF56008-B0AE-18D7-EAE5-7767BF860C0E}"/>
          </ac:spMkLst>
        </pc:spChg>
        <pc:spChg chg="mod">
          <ac:chgData name="Ye, Bo /CN/EXT" userId="7b005e9d-1289-41c7-be62-a6f974f142a1" providerId="ADAL" clId="{70242063-7AC6-4AF4-B5B1-8616243F0108}" dt="2024-12-11T01:18:55.026" v="2603" actId="27803"/>
          <ac:spMkLst>
            <pc:docMk/>
            <pc:sldMk cId="33592256" sldId="331"/>
            <ac:spMk id="49" creationId="{CF848443-4ABA-E082-EE35-C783C790CD06}"/>
          </ac:spMkLst>
        </pc:spChg>
        <pc:spChg chg="mod">
          <ac:chgData name="Ye, Bo /CN/EXT" userId="7b005e9d-1289-41c7-be62-a6f974f142a1" providerId="ADAL" clId="{70242063-7AC6-4AF4-B5B1-8616243F0108}" dt="2024-11-26T11:17:40.502" v="2407" actId="27803"/>
          <ac:spMkLst>
            <pc:docMk/>
            <pc:sldMk cId="33592256" sldId="331"/>
            <ac:spMk id="50" creationId="{3363AB3A-BD09-4E81-4F25-AF4CB44C8AAD}"/>
          </ac:spMkLst>
        </pc:spChg>
        <pc:spChg chg="mod">
          <ac:chgData name="Ye, Bo /CN/EXT" userId="7b005e9d-1289-41c7-be62-a6f974f142a1" providerId="ADAL" clId="{70242063-7AC6-4AF4-B5B1-8616243F0108}" dt="2024-12-11T01:18:55.026" v="2603" actId="27803"/>
          <ac:spMkLst>
            <pc:docMk/>
            <pc:sldMk cId="33592256" sldId="331"/>
            <ac:spMk id="50" creationId="{DDA2445F-835B-524E-35FD-4E459A0C1FD1}"/>
          </ac:spMkLst>
        </pc:spChg>
        <pc:spChg chg="mod">
          <ac:chgData name="Ye, Bo /CN/EXT" userId="7b005e9d-1289-41c7-be62-a6f974f142a1" providerId="ADAL" clId="{70242063-7AC6-4AF4-B5B1-8616243F0108}" dt="2024-12-11T01:18:55.026" v="2603" actId="27803"/>
          <ac:spMkLst>
            <pc:docMk/>
            <pc:sldMk cId="33592256" sldId="331"/>
            <ac:spMk id="51" creationId="{19EC9CF5-EC30-D23D-D7AB-AE19D00554DE}"/>
          </ac:spMkLst>
        </pc:spChg>
        <pc:spChg chg="mod">
          <ac:chgData name="Ye, Bo /CN/EXT" userId="7b005e9d-1289-41c7-be62-a6f974f142a1" providerId="ADAL" clId="{70242063-7AC6-4AF4-B5B1-8616243F0108}" dt="2024-11-26T11:17:40.502" v="2407" actId="27803"/>
          <ac:spMkLst>
            <pc:docMk/>
            <pc:sldMk cId="33592256" sldId="331"/>
            <ac:spMk id="51" creationId="{E73ADBDB-42E5-42BD-E113-D14EC561544B}"/>
          </ac:spMkLst>
        </pc:spChg>
        <pc:spChg chg="mod">
          <ac:chgData name="Ye, Bo /CN/EXT" userId="7b005e9d-1289-41c7-be62-a6f974f142a1" providerId="ADAL" clId="{70242063-7AC6-4AF4-B5B1-8616243F0108}" dt="2024-11-26T11:17:40.502" v="2407" actId="27803"/>
          <ac:spMkLst>
            <pc:docMk/>
            <pc:sldMk cId="33592256" sldId="331"/>
            <ac:spMk id="52" creationId="{2079A596-8745-B2D5-B057-FE23448A8770}"/>
          </ac:spMkLst>
        </pc:spChg>
        <pc:spChg chg="mod">
          <ac:chgData name="Ye, Bo /CN/EXT" userId="7b005e9d-1289-41c7-be62-a6f974f142a1" providerId="ADAL" clId="{70242063-7AC6-4AF4-B5B1-8616243F0108}" dt="2024-12-11T01:18:55.026" v="2603" actId="27803"/>
          <ac:spMkLst>
            <pc:docMk/>
            <pc:sldMk cId="33592256" sldId="331"/>
            <ac:spMk id="52" creationId="{8D1ED88E-168C-2882-764B-A4EB9EA92866}"/>
          </ac:spMkLst>
        </pc:spChg>
        <pc:spChg chg="mod">
          <ac:chgData name="Ye, Bo /CN/EXT" userId="7b005e9d-1289-41c7-be62-a6f974f142a1" providerId="ADAL" clId="{70242063-7AC6-4AF4-B5B1-8616243F0108}" dt="2024-11-26T11:17:40.502" v="2407" actId="27803"/>
          <ac:spMkLst>
            <pc:docMk/>
            <pc:sldMk cId="33592256" sldId="331"/>
            <ac:spMk id="53" creationId="{358A950C-E20A-91F1-7A9C-3B2291680595}"/>
          </ac:spMkLst>
        </pc:spChg>
        <pc:spChg chg="mod">
          <ac:chgData name="Ye, Bo /CN/EXT" userId="7b005e9d-1289-41c7-be62-a6f974f142a1" providerId="ADAL" clId="{70242063-7AC6-4AF4-B5B1-8616243F0108}" dt="2024-12-11T01:18:55.026" v="2603" actId="27803"/>
          <ac:spMkLst>
            <pc:docMk/>
            <pc:sldMk cId="33592256" sldId="331"/>
            <ac:spMk id="53" creationId="{62A55640-8ED7-7134-A304-C2864ED52C3A}"/>
          </ac:spMkLst>
        </pc:spChg>
        <pc:spChg chg="mod">
          <ac:chgData name="Ye, Bo /CN/EXT" userId="7b005e9d-1289-41c7-be62-a6f974f142a1" providerId="ADAL" clId="{70242063-7AC6-4AF4-B5B1-8616243F0108}" dt="2024-11-26T11:17:40.502" v="2407" actId="27803"/>
          <ac:spMkLst>
            <pc:docMk/>
            <pc:sldMk cId="33592256" sldId="331"/>
            <ac:spMk id="54" creationId="{39243EC0-3B14-E15F-5446-7A75539051B5}"/>
          </ac:spMkLst>
        </pc:spChg>
        <pc:spChg chg="mod">
          <ac:chgData name="Ye, Bo /CN/EXT" userId="7b005e9d-1289-41c7-be62-a6f974f142a1" providerId="ADAL" clId="{70242063-7AC6-4AF4-B5B1-8616243F0108}" dt="2024-12-11T01:18:55.026" v="2603" actId="27803"/>
          <ac:spMkLst>
            <pc:docMk/>
            <pc:sldMk cId="33592256" sldId="331"/>
            <ac:spMk id="54" creationId="{B923C78C-76DA-5D49-C9CF-B4DF03A0A258}"/>
          </ac:spMkLst>
        </pc:spChg>
        <pc:spChg chg="mod">
          <ac:chgData name="Ye, Bo /CN/EXT" userId="7b005e9d-1289-41c7-be62-a6f974f142a1" providerId="ADAL" clId="{70242063-7AC6-4AF4-B5B1-8616243F0108}" dt="2024-11-26T11:17:40.502" v="2407" actId="27803"/>
          <ac:spMkLst>
            <pc:docMk/>
            <pc:sldMk cId="33592256" sldId="331"/>
            <ac:spMk id="55" creationId="{1AF536CD-27CB-C0C4-1624-E401BD515DA2}"/>
          </ac:spMkLst>
        </pc:spChg>
        <pc:spChg chg="mod">
          <ac:chgData name="Ye, Bo /CN/EXT" userId="7b005e9d-1289-41c7-be62-a6f974f142a1" providerId="ADAL" clId="{70242063-7AC6-4AF4-B5B1-8616243F0108}" dt="2024-12-11T01:18:55.026" v="2603" actId="27803"/>
          <ac:spMkLst>
            <pc:docMk/>
            <pc:sldMk cId="33592256" sldId="331"/>
            <ac:spMk id="55" creationId="{8DD00124-184B-3C87-7FED-569603E3996F}"/>
          </ac:spMkLst>
        </pc:spChg>
        <pc:spChg chg="mod">
          <ac:chgData name="Ye, Bo /CN/EXT" userId="7b005e9d-1289-41c7-be62-a6f974f142a1" providerId="ADAL" clId="{70242063-7AC6-4AF4-B5B1-8616243F0108}" dt="2024-11-26T11:17:40.502" v="2407" actId="27803"/>
          <ac:spMkLst>
            <pc:docMk/>
            <pc:sldMk cId="33592256" sldId="331"/>
            <ac:spMk id="56" creationId="{967733F7-F0BC-8897-9ED9-70BA31DE5DD5}"/>
          </ac:spMkLst>
        </pc:spChg>
        <pc:spChg chg="mod">
          <ac:chgData name="Ye, Bo /CN/EXT" userId="7b005e9d-1289-41c7-be62-a6f974f142a1" providerId="ADAL" clId="{70242063-7AC6-4AF4-B5B1-8616243F0108}" dt="2024-12-11T01:18:55.026" v="2603" actId="27803"/>
          <ac:spMkLst>
            <pc:docMk/>
            <pc:sldMk cId="33592256" sldId="331"/>
            <ac:spMk id="56" creationId="{C8AC24E1-82F0-C06B-C9B4-4B81B9762C85}"/>
          </ac:spMkLst>
        </pc:spChg>
        <pc:spChg chg="mod">
          <ac:chgData name="Ye, Bo /CN/EXT" userId="7b005e9d-1289-41c7-be62-a6f974f142a1" providerId="ADAL" clId="{70242063-7AC6-4AF4-B5B1-8616243F0108}" dt="2024-11-26T11:17:40.502" v="2407" actId="27803"/>
          <ac:spMkLst>
            <pc:docMk/>
            <pc:sldMk cId="33592256" sldId="331"/>
            <ac:spMk id="57" creationId="{334E8289-2114-3C9C-1EE4-2F8E07830EB7}"/>
          </ac:spMkLst>
        </pc:spChg>
        <pc:spChg chg="mod">
          <ac:chgData name="Ye, Bo /CN/EXT" userId="7b005e9d-1289-41c7-be62-a6f974f142a1" providerId="ADAL" clId="{70242063-7AC6-4AF4-B5B1-8616243F0108}" dt="2024-12-11T01:18:55.026" v="2603" actId="27803"/>
          <ac:spMkLst>
            <pc:docMk/>
            <pc:sldMk cId="33592256" sldId="331"/>
            <ac:spMk id="57" creationId="{48DB1551-147F-5716-5CA2-361F4843EDF6}"/>
          </ac:spMkLst>
        </pc:spChg>
        <pc:spChg chg="mod">
          <ac:chgData name="Ye, Bo /CN/EXT" userId="7b005e9d-1289-41c7-be62-a6f974f142a1" providerId="ADAL" clId="{70242063-7AC6-4AF4-B5B1-8616243F0108}" dt="2024-12-11T01:18:55.026" v="2603" actId="27803"/>
          <ac:spMkLst>
            <pc:docMk/>
            <pc:sldMk cId="33592256" sldId="331"/>
            <ac:spMk id="58" creationId="{5DE33958-3D8C-0BEB-B4A4-DD3E66A0544E}"/>
          </ac:spMkLst>
        </pc:spChg>
        <pc:spChg chg="mod">
          <ac:chgData name="Ye, Bo /CN/EXT" userId="7b005e9d-1289-41c7-be62-a6f974f142a1" providerId="ADAL" clId="{70242063-7AC6-4AF4-B5B1-8616243F0108}" dt="2024-11-26T11:17:40.502" v="2407" actId="27803"/>
          <ac:spMkLst>
            <pc:docMk/>
            <pc:sldMk cId="33592256" sldId="331"/>
            <ac:spMk id="58" creationId="{89A77FEF-4EB5-1E33-C4B8-455F64F4EB30}"/>
          </ac:spMkLst>
        </pc:spChg>
        <pc:spChg chg="mod">
          <ac:chgData name="Ye, Bo /CN/EXT" userId="7b005e9d-1289-41c7-be62-a6f974f142a1" providerId="ADAL" clId="{70242063-7AC6-4AF4-B5B1-8616243F0108}" dt="2024-11-26T11:17:40.502" v="2407" actId="27803"/>
          <ac:spMkLst>
            <pc:docMk/>
            <pc:sldMk cId="33592256" sldId="331"/>
            <ac:spMk id="59" creationId="{205212C0-0AA2-0F03-027C-9F811154CFAA}"/>
          </ac:spMkLst>
        </pc:spChg>
        <pc:spChg chg="mod">
          <ac:chgData name="Ye, Bo /CN/EXT" userId="7b005e9d-1289-41c7-be62-a6f974f142a1" providerId="ADAL" clId="{70242063-7AC6-4AF4-B5B1-8616243F0108}" dt="2024-12-11T01:18:55.026" v="2603" actId="27803"/>
          <ac:spMkLst>
            <pc:docMk/>
            <pc:sldMk cId="33592256" sldId="331"/>
            <ac:spMk id="59" creationId="{7328218B-2F0E-09F2-FC35-B7AA134BBE74}"/>
          </ac:spMkLst>
        </pc:spChg>
        <pc:spChg chg="mod">
          <ac:chgData name="Ye, Bo /CN/EXT" userId="7b005e9d-1289-41c7-be62-a6f974f142a1" providerId="ADAL" clId="{70242063-7AC6-4AF4-B5B1-8616243F0108}" dt="2024-12-11T01:18:55.026" v="2603" actId="27803"/>
          <ac:spMkLst>
            <pc:docMk/>
            <pc:sldMk cId="33592256" sldId="331"/>
            <ac:spMk id="60" creationId="{88602205-795A-2E78-2A94-90B7F1C83614}"/>
          </ac:spMkLst>
        </pc:spChg>
        <pc:spChg chg="mod">
          <ac:chgData name="Ye, Bo /CN/EXT" userId="7b005e9d-1289-41c7-be62-a6f974f142a1" providerId="ADAL" clId="{70242063-7AC6-4AF4-B5B1-8616243F0108}" dt="2024-11-26T11:17:40.502" v="2407" actId="27803"/>
          <ac:spMkLst>
            <pc:docMk/>
            <pc:sldMk cId="33592256" sldId="331"/>
            <ac:spMk id="60" creationId="{E78B7F00-700B-E277-86E0-1A03773D3624}"/>
          </ac:spMkLst>
        </pc:spChg>
        <pc:spChg chg="mod">
          <ac:chgData name="Ye, Bo /CN/EXT" userId="7b005e9d-1289-41c7-be62-a6f974f142a1" providerId="ADAL" clId="{70242063-7AC6-4AF4-B5B1-8616243F0108}" dt="2024-12-11T01:18:55.026" v="2603" actId="27803"/>
          <ac:spMkLst>
            <pc:docMk/>
            <pc:sldMk cId="33592256" sldId="331"/>
            <ac:spMk id="61" creationId="{06BEEEDD-0CB7-51A9-0D88-A7B70B603BA6}"/>
          </ac:spMkLst>
        </pc:spChg>
        <pc:spChg chg="mod">
          <ac:chgData name="Ye, Bo /CN/EXT" userId="7b005e9d-1289-41c7-be62-a6f974f142a1" providerId="ADAL" clId="{70242063-7AC6-4AF4-B5B1-8616243F0108}" dt="2024-11-26T11:17:40.502" v="2407" actId="27803"/>
          <ac:spMkLst>
            <pc:docMk/>
            <pc:sldMk cId="33592256" sldId="331"/>
            <ac:spMk id="61" creationId="{AC9408CC-836A-3F8D-C03E-1AD54DB9749F}"/>
          </ac:spMkLst>
        </pc:spChg>
        <pc:spChg chg="mod">
          <ac:chgData name="Ye, Bo /CN/EXT" userId="7b005e9d-1289-41c7-be62-a6f974f142a1" providerId="ADAL" clId="{70242063-7AC6-4AF4-B5B1-8616243F0108}" dt="2024-12-11T01:18:55.026" v="2603" actId="27803"/>
          <ac:spMkLst>
            <pc:docMk/>
            <pc:sldMk cId="33592256" sldId="331"/>
            <ac:spMk id="62" creationId="{BC36A5F1-C1F7-0A58-6D03-76D931B7E7A3}"/>
          </ac:spMkLst>
        </pc:spChg>
        <pc:spChg chg="mod">
          <ac:chgData name="Ye, Bo /CN/EXT" userId="7b005e9d-1289-41c7-be62-a6f974f142a1" providerId="ADAL" clId="{70242063-7AC6-4AF4-B5B1-8616243F0108}" dt="2024-11-26T11:17:40.502" v="2407" actId="27803"/>
          <ac:spMkLst>
            <pc:docMk/>
            <pc:sldMk cId="33592256" sldId="331"/>
            <ac:spMk id="62" creationId="{DD57A132-34E0-B496-676E-96AFBF831C69}"/>
          </ac:spMkLst>
        </pc:spChg>
        <pc:spChg chg="mod">
          <ac:chgData name="Ye, Bo /CN/EXT" userId="7b005e9d-1289-41c7-be62-a6f974f142a1" providerId="ADAL" clId="{70242063-7AC6-4AF4-B5B1-8616243F0108}" dt="2024-12-11T01:18:55.026" v="2603" actId="27803"/>
          <ac:spMkLst>
            <pc:docMk/>
            <pc:sldMk cId="33592256" sldId="331"/>
            <ac:spMk id="63" creationId="{A852632A-7381-59E4-5B78-2B5E99781CF5}"/>
          </ac:spMkLst>
        </pc:spChg>
        <pc:spChg chg="mod">
          <ac:chgData name="Ye, Bo /CN/EXT" userId="7b005e9d-1289-41c7-be62-a6f974f142a1" providerId="ADAL" clId="{70242063-7AC6-4AF4-B5B1-8616243F0108}" dt="2024-11-26T11:17:40.502" v="2407" actId="27803"/>
          <ac:spMkLst>
            <pc:docMk/>
            <pc:sldMk cId="33592256" sldId="331"/>
            <ac:spMk id="63" creationId="{DCF92B0E-7514-3FDC-EC07-A1F8FE85E0CA}"/>
          </ac:spMkLst>
        </pc:spChg>
        <pc:spChg chg="mod">
          <ac:chgData name="Ye, Bo /CN/EXT" userId="7b005e9d-1289-41c7-be62-a6f974f142a1" providerId="ADAL" clId="{70242063-7AC6-4AF4-B5B1-8616243F0108}" dt="2024-11-26T11:17:40.502" v="2407" actId="27803"/>
          <ac:spMkLst>
            <pc:docMk/>
            <pc:sldMk cId="33592256" sldId="331"/>
            <ac:spMk id="64" creationId="{9095E161-2B02-FF50-28CF-AA3B371D946D}"/>
          </ac:spMkLst>
        </pc:spChg>
        <pc:spChg chg="mod">
          <ac:chgData name="Ye, Bo /CN/EXT" userId="7b005e9d-1289-41c7-be62-a6f974f142a1" providerId="ADAL" clId="{70242063-7AC6-4AF4-B5B1-8616243F0108}" dt="2024-11-26T11:17:40.502" v="2407" actId="27803"/>
          <ac:spMkLst>
            <pc:docMk/>
            <pc:sldMk cId="33592256" sldId="331"/>
            <ac:spMk id="65" creationId="{C2781DC3-A952-CBAD-C60B-324CC5C12179}"/>
          </ac:spMkLst>
        </pc:spChg>
        <pc:spChg chg="mod">
          <ac:chgData name="Ye, Bo /CN/EXT" userId="7b005e9d-1289-41c7-be62-a6f974f142a1" providerId="ADAL" clId="{70242063-7AC6-4AF4-B5B1-8616243F0108}" dt="2024-11-26T11:17:40.502" v="2407" actId="27803"/>
          <ac:spMkLst>
            <pc:docMk/>
            <pc:sldMk cId="33592256" sldId="331"/>
            <ac:spMk id="66" creationId="{8786A3C2-4C43-42A1-98FE-70C340E500D9}"/>
          </ac:spMkLst>
        </pc:spChg>
        <pc:spChg chg="mod">
          <ac:chgData name="Ye, Bo /CN/EXT" userId="7b005e9d-1289-41c7-be62-a6f974f142a1" providerId="ADAL" clId="{70242063-7AC6-4AF4-B5B1-8616243F0108}" dt="2024-11-26T11:17:40.502" v="2407" actId="27803"/>
          <ac:spMkLst>
            <pc:docMk/>
            <pc:sldMk cId="33592256" sldId="331"/>
            <ac:spMk id="67" creationId="{5BC5AD14-E483-972F-5348-F849806462D9}"/>
          </ac:spMkLst>
        </pc:spChg>
        <pc:spChg chg="mod">
          <ac:chgData name="Ye, Bo /CN/EXT" userId="7b005e9d-1289-41c7-be62-a6f974f142a1" providerId="ADAL" clId="{70242063-7AC6-4AF4-B5B1-8616243F0108}" dt="2024-11-26T11:17:40.502" v="2407" actId="27803"/>
          <ac:spMkLst>
            <pc:docMk/>
            <pc:sldMk cId="33592256" sldId="331"/>
            <ac:spMk id="68" creationId="{5C13C29B-9996-9C27-265B-D495EECF7177}"/>
          </ac:spMkLst>
        </pc:spChg>
        <pc:spChg chg="mod">
          <ac:chgData name="Ye, Bo /CN/EXT" userId="7b005e9d-1289-41c7-be62-a6f974f142a1" providerId="ADAL" clId="{70242063-7AC6-4AF4-B5B1-8616243F0108}" dt="2024-11-26T11:17:40.502" v="2407" actId="27803"/>
          <ac:spMkLst>
            <pc:docMk/>
            <pc:sldMk cId="33592256" sldId="331"/>
            <ac:spMk id="69" creationId="{1ECE7CCB-90E5-CB26-FC7D-DFC981D36DB0}"/>
          </ac:spMkLst>
        </pc:spChg>
        <pc:spChg chg="mod">
          <ac:chgData name="Ye, Bo /CN/EXT" userId="7b005e9d-1289-41c7-be62-a6f974f142a1" providerId="ADAL" clId="{70242063-7AC6-4AF4-B5B1-8616243F0108}" dt="2024-11-26T11:17:40.502" v="2407" actId="27803"/>
          <ac:spMkLst>
            <pc:docMk/>
            <pc:sldMk cId="33592256" sldId="331"/>
            <ac:spMk id="70" creationId="{E792D37A-047D-AACA-CEB7-CC54D4CD6CAD}"/>
          </ac:spMkLst>
        </pc:spChg>
        <pc:spChg chg="mod">
          <ac:chgData name="Ye, Bo /CN/EXT" userId="7b005e9d-1289-41c7-be62-a6f974f142a1" providerId="ADAL" clId="{70242063-7AC6-4AF4-B5B1-8616243F0108}" dt="2024-11-26T11:17:40.502" v="2407" actId="27803"/>
          <ac:spMkLst>
            <pc:docMk/>
            <pc:sldMk cId="33592256" sldId="331"/>
            <ac:spMk id="71" creationId="{7B458509-04C5-D5CB-1167-96B2999471F1}"/>
          </ac:spMkLst>
        </pc:spChg>
        <pc:spChg chg="mod">
          <ac:chgData name="Ye, Bo /CN/EXT" userId="7b005e9d-1289-41c7-be62-a6f974f142a1" providerId="ADAL" clId="{70242063-7AC6-4AF4-B5B1-8616243F0108}" dt="2024-11-26T11:17:40.502" v="2407" actId="27803"/>
          <ac:spMkLst>
            <pc:docMk/>
            <pc:sldMk cId="33592256" sldId="331"/>
            <ac:spMk id="72" creationId="{84DE8E74-0306-DE7F-253E-E7AAEAD10682}"/>
          </ac:spMkLst>
        </pc:spChg>
        <pc:spChg chg="mod">
          <ac:chgData name="Ye, Bo /CN/EXT" userId="7b005e9d-1289-41c7-be62-a6f974f142a1" providerId="ADAL" clId="{70242063-7AC6-4AF4-B5B1-8616243F0108}" dt="2024-11-26T11:17:40.502" v="2407" actId="27803"/>
          <ac:spMkLst>
            <pc:docMk/>
            <pc:sldMk cId="33592256" sldId="331"/>
            <ac:spMk id="73" creationId="{31A890A7-6879-1D33-3455-87E030128BBB}"/>
          </ac:spMkLst>
        </pc:spChg>
        <pc:spChg chg="mod">
          <ac:chgData name="Ye, Bo /CN/EXT" userId="7b005e9d-1289-41c7-be62-a6f974f142a1" providerId="ADAL" clId="{70242063-7AC6-4AF4-B5B1-8616243F0108}" dt="2024-11-26T11:17:40.502" v="2407" actId="27803"/>
          <ac:spMkLst>
            <pc:docMk/>
            <pc:sldMk cId="33592256" sldId="331"/>
            <ac:spMk id="74" creationId="{04C85F95-D26B-362C-0FA7-6CEA3A67B209}"/>
          </ac:spMkLst>
        </pc:spChg>
        <pc:spChg chg="mod">
          <ac:chgData name="Ye, Bo /CN/EXT" userId="7b005e9d-1289-41c7-be62-a6f974f142a1" providerId="ADAL" clId="{70242063-7AC6-4AF4-B5B1-8616243F0108}" dt="2024-11-26T11:17:40.502" v="2407" actId="27803"/>
          <ac:spMkLst>
            <pc:docMk/>
            <pc:sldMk cId="33592256" sldId="331"/>
            <ac:spMk id="75" creationId="{B8BC4023-6018-84D8-5FB4-53763D70F534}"/>
          </ac:spMkLst>
        </pc:spChg>
        <pc:spChg chg="mod">
          <ac:chgData name="Ye, Bo /CN/EXT" userId="7b005e9d-1289-41c7-be62-a6f974f142a1" providerId="ADAL" clId="{70242063-7AC6-4AF4-B5B1-8616243F0108}" dt="2024-11-26T11:17:40.502" v="2407" actId="27803"/>
          <ac:spMkLst>
            <pc:docMk/>
            <pc:sldMk cId="33592256" sldId="331"/>
            <ac:spMk id="76" creationId="{D7F7383B-D24B-47F6-FBC9-FA7AF0E6A73E}"/>
          </ac:spMkLst>
        </pc:spChg>
        <pc:spChg chg="mod">
          <ac:chgData name="Ye, Bo /CN/EXT" userId="7b005e9d-1289-41c7-be62-a6f974f142a1" providerId="ADAL" clId="{70242063-7AC6-4AF4-B5B1-8616243F0108}" dt="2024-11-26T11:17:40.502" v="2407" actId="27803"/>
          <ac:spMkLst>
            <pc:docMk/>
            <pc:sldMk cId="33592256" sldId="331"/>
            <ac:spMk id="77" creationId="{D10C2120-0E2A-3C7A-DDD2-338965C60883}"/>
          </ac:spMkLst>
        </pc:spChg>
        <pc:spChg chg="mod">
          <ac:chgData name="Ye, Bo /CN/EXT" userId="7b005e9d-1289-41c7-be62-a6f974f142a1" providerId="ADAL" clId="{70242063-7AC6-4AF4-B5B1-8616243F0108}" dt="2024-11-26T11:17:40.502" v="2407" actId="27803"/>
          <ac:spMkLst>
            <pc:docMk/>
            <pc:sldMk cId="33592256" sldId="331"/>
            <ac:spMk id="78" creationId="{8B2C9C06-B79B-DD07-C42E-8766AAB5A9B0}"/>
          </ac:spMkLst>
        </pc:spChg>
        <pc:spChg chg="mod">
          <ac:chgData name="Ye, Bo /CN/EXT" userId="7b005e9d-1289-41c7-be62-a6f974f142a1" providerId="ADAL" clId="{70242063-7AC6-4AF4-B5B1-8616243F0108}" dt="2024-11-26T11:17:40.502" v="2407" actId="27803"/>
          <ac:spMkLst>
            <pc:docMk/>
            <pc:sldMk cId="33592256" sldId="331"/>
            <ac:spMk id="79" creationId="{D4BDA445-9E3D-6502-1904-C166C04567CF}"/>
          </ac:spMkLst>
        </pc:spChg>
        <pc:spChg chg="mod">
          <ac:chgData name="Ye, Bo /CN/EXT" userId="7b005e9d-1289-41c7-be62-a6f974f142a1" providerId="ADAL" clId="{70242063-7AC6-4AF4-B5B1-8616243F0108}" dt="2024-11-26T11:17:40.502" v="2407" actId="27803"/>
          <ac:spMkLst>
            <pc:docMk/>
            <pc:sldMk cId="33592256" sldId="331"/>
            <ac:spMk id="80" creationId="{09F90F2B-9236-E490-E4C6-EB635BB0D4C8}"/>
          </ac:spMkLst>
        </pc:spChg>
        <pc:spChg chg="mod">
          <ac:chgData name="Ye, Bo /CN/EXT" userId="7b005e9d-1289-41c7-be62-a6f974f142a1" providerId="ADAL" clId="{70242063-7AC6-4AF4-B5B1-8616243F0108}" dt="2024-11-26T11:17:40.502" v="2407" actId="27803"/>
          <ac:spMkLst>
            <pc:docMk/>
            <pc:sldMk cId="33592256" sldId="331"/>
            <ac:spMk id="81" creationId="{0C6EFB3E-5789-7505-0816-2BC229B8D580}"/>
          </ac:spMkLst>
        </pc:spChg>
        <pc:spChg chg="mod">
          <ac:chgData name="Ye, Bo /CN/EXT" userId="7b005e9d-1289-41c7-be62-a6f974f142a1" providerId="ADAL" clId="{70242063-7AC6-4AF4-B5B1-8616243F0108}" dt="2024-11-26T11:17:40.502" v="2407" actId="27803"/>
          <ac:spMkLst>
            <pc:docMk/>
            <pc:sldMk cId="33592256" sldId="331"/>
            <ac:spMk id="82" creationId="{3DBE4F5B-00B2-DECA-FF9D-904B3406339E}"/>
          </ac:spMkLst>
        </pc:spChg>
        <pc:spChg chg="mod">
          <ac:chgData name="Ye, Bo /CN/EXT" userId="7b005e9d-1289-41c7-be62-a6f974f142a1" providerId="ADAL" clId="{70242063-7AC6-4AF4-B5B1-8616243F0108}" dt="2024-11-26T11:17:40.502" v="2407" actId="27803"/>
          <ac:spMkLst>
            <pc:docMk/>
            <pc:sldMk cId="33592256" sldId="331"/>
            <ac:spMk id="83" creationId="{110AD499-8F3D-6F60-4694-1EA07A0F98B2}"/>
          </ac:spMkLst>
        </pc:spChg>
        <pc:spChg chg="mod">
          <ac:chgData name="Ye, Bo /CN/EXT" userId="7b005e9d-1289-41c7-be62-a6f974f142a1" providerId="ADAL" clId="{70242063-7AC6-4AF4-B5B1-8616243F0108}" dt="2024-11-26T11:17:40.502" v="2407" actId="27803"/>
          <ac:spMkLst>
            <pc:docMk/>
            <pc:sldMk cId="33592256" sldId="331"/>
            <ac:spMk id="84" creationId="{333EC9DA-6418-406A-03C5-BC606F8C5479}"/>
          </ac:spMkLst>
        </pc:spChg>
        <pc:spChg chg="mod">
          <ac:chgData name="Ye, Bo /CN/EXT" userId="7b005e9d-1289-41c7-be62-a6f974f142a1" providerId="ADAL" clId="{70242063-7AC6-4AF4-B5B1-8616243F0108}" dt="2024-11-26T11:17:40.502" v="2407" actId="27803"/>
          <ac:spMkLst>
            <pc:docMk/>
            <pc:sldMk cId="33592256" sldId="331"/>
            <ac:spMk id="85" creationId="{0222916B-12EE-D7B7-D242-957A408F96E2}"/>
          </ac:spMkLst>
        </pc:spChg>
        <pc:spChg chg="mod">
          <ac:chgData name="Ye, Bo /CN/EXT" userId="7b005e9d-1289-41c7-be62-a6f974f142a1" providerId="ADAL" clId="{70242063-7AC6-4AF4-B5B1-8616243F0108}" dt="2024-11-26T11:17:40.502" v="2407" actId="27803"/>
          <ac:spMkLst>
            <pc:docMk/>
            <pc:sldMk cId="33592256" sldId="331"/>
            <ac:spMk id="86" creationId="{B4E7F1A6-ED00-490F-9832-2985111EBAEF}"/>
          </ac:spMkLst>
        </pc:spChg>
        <pc:spChg chg="mod">
          <ac:chgData name="Ye, Bo /CN/EXT" userId="7b005e9d-1289-41c7-be62-a6f974f142a1" providerId="ADAL" clId="{70242063-7AC6-4AF4-B5B1-8616243F0108}" dt="2024-11-26T11:17:40.502" v="2407" actId="27803"/>
          <ac:spMkLst>
            <pc:docMk/>
            <pc:sldMk cId="33592256" sldId="331"/>
            <ac:spMk id="87" creationId="{8E6B9862-0452-68BB-CAF5-5ED43AB32D95}"/>
          </ac:spMkLst>
        </pc:spChg>
        <pc:spChg chg="mod">
          <ac:chgData name="Ye, Bo /CN/EXT" userId="7b005e9d-1289-41c7-be62-a6f974f142a1" providerId="ADAL" clId="{70242063-7AC6-4AF4-B5B1-8616243F0108}" dt="2024-11-26T11:17:40.502" v="2407" actId="27803"/>
          <ac:spMkLst>
            <pc:docMk/>
            <pc:sldMk cId="33592256" sldId="331"/>
            <ac:spMk id="88" creationId="{543FA284-92F6-2847-021D-6FAE85FCFDFC}"/>
          </ac:spMkLst>
        </pc:spChg>
        <pc:spChg chg="mod">
          <ac:chgData name="Ye, Bo /CN/EXT" userId="7b005e9d-1289-41c7-be62-a6f974f142a1" providerId="ADAL" clId="{70242063-7AC6-4AF4-B5B1-8616243F0108}" dt="2024-11-26T11:17:40.502" v="2407" actId="27803"/>
          <ac:spMkLst>
            <pc:docMk/>
            <pc:sldMk cId="33592256" sldId="331"/>
            <ac:spMk id="89" creationId="{65E88CD3-3066-2839-224B-3FAD4E7D9F31}"/>
          </ac:spMkLst>
        </pc:spChg>
        <pc:spChg chg="mod">
          <ac:chgData name="Ye, Bo /CN/EXT" userId="7b005e9d-1289-41c7-be62-a6f974f142a1" providerId="ADAL" clId="{70242063-7AC6-4AF4-B5B1-8616243F0108}" dt="2024-11-26T11:17:40.502" v="2407" actId="27803"/>
          <ac:spMkLst>
            <pc:docMk/>
            <pc:sldMk cId="33592256" sldId="331"/>
            <ac:spMk id="90" creationId="{6DB34CA1-2371-EFFA-09D7-6C0C8E0A4CFD}"/>
          </ac:spMkLst>
        </pc:spChg>
        <pc:spChg chg="mod">
          <ac:chgData name="Ye, Bo /CN/EXT" userId="7b005e9d-1289-41c7-be62-a6f974f142a1" providerId="ADAL" clId="{70242063-7AC6-4AF4-B5B1-8616243F0108}" dt="2024-11-26T11:17:40.502" v="2407" actId="27803"/>
          <ac:spMkLst>
            <pc:docMk/>
            <pc:sldMk cId="33592256" sldId="331"/>
            <ac:spMk id="91" creationId="{29A366B2-7B22-F773-89E2-402CAFB30CDD}"/>
          </ac:spMkLst>
        </pc:spChg>
        <pc:spChg chg="mod">
          <ac:chgData name="Ye, Bo /CN/EXT" userId="7b005e9d-1289-41c7-be62-a6f974f142a1" providerId="ADAL" clId="{70242063-7AC6-4AF4-B5B1-8616243F0108}" dt="2024-11-26T11:17:40.502" v="2407" actId="27803"/>
          <ac:spMkLst>
            <pc:docMk/>
            <pc:sldMk cId="33592256" sldId="331"/>
            <ac:spMk id="92" creationId="{BCF6DE85-D7EE-B5C1-2CC6-DAE0CF2BCEAA}"/>
          </ac:spMkLst>
        </pc:spChg>
        <pc:spChg chg="mod">
          <ac:chgData name="Ye, Bo /CN/EXT" userId="7b005e9d-1289-41c7-be62-a6f974f142a1" providerId="ADAL" clId="{70242063-7AC6-4AF4-B5B1-8616243F0108}" dt="2024-11-26T11:17:40.502" v="2407" actId="27803"/>
          <ac:spMkLst>
            <pc:docMk/>
            <pc:sldMk cId="33592256" sldId="331"/>
            <ac:spMk id="93" creationId="{F9C54291-46D2-F5A0-47E1-B185AFFE1212}"/>
          </ac:spMkLst>
        </pc:spChg>
        <pc:spChg chg="mod">
          <ac:chgData name="Ye, Bo /CN/EXT" userId="7b005e9d-1289-41c7-be62-a6f974f142a1" providerId="ADAL" clId="{70242063-7AC6-4AF4-B5B1-8616243F0108}" dt="2024-11-26T11:17:40.502" v="2407" actId="27803"/>
          <ac:spMkLst>
            <pc:docMk/>
            <pc:sldMk cId="33592256" sldId="331"/>
            <ac:spMk id="94" creationId="{47B4EA7F-695A-0E4E-5969-6C4345308B9C}"/>
          </ac:spMkLst>
        </pc:spChg>
        <pc:spChg chg="mod">
          <ac:chgData name="Ye, Bo /CN/EXT" userId="7b005e9d-1289-41c7-be62-a6f974f142a1" providerId="ADAL" clId="{70242063-7AC6-4AF4-B5B1-8616243F0108}" dt="2024-11-26T11:17:40.502" v="2407" actId="27803"/>
          <ac:spMkLst>
            <pc:docMk/>
            <pc:sldMk cId="33592256" sldId="331"/>
            <ac:spMk id="95" creationId="{28C6EE62-D44D-243E-B422-BB79E1068A0D}"/>
          </ac:spMkLst>
        </pc:spChg>
        <pc:spChg chg="mod">
          <ac:chgData name="Ye, Bo /CN/EXT" userId="7b005e9d-1289-41c7-be62-a6f974f142a1" providerId="ADAL" clId="{70242063-7AC6-4AF4-B5B1-8616243F0108}" dt="2024-11-26T11:17:40.502" v="2407" actId="27803"/>
          <ac:spMkLst>
            <pc:docMk/>
            <pc:sldMk cId="33592256" sldId="331"/>
            <ac:spMk id="96" creationId="{5DED78C8-5530-A8A2-8027-CD34D4F31D82}"/>
          </ac:spMkLst>
        </pc:spChg>
        <pc:spChg chg="mod">
          <ac:chgData name="Ye, Bo /CN/EXT" userId="7b005e9d-1289-41c7-be62-a6f974f142a1" providerId="ADAL" clId="{70242063-7AC6-4AF4-B5B1-8616243F0108}" dt="2024-11-26T11:17:40.502" v="2407" actId="27803"/>
          <ac:spMkLst>
            <pc:docMk/>
            <pc:sldMk cId="33592256" sldId="331"/>
            <ac:spMk id="97" creationId="{69A3239E-1917-DEBE-9A21-D8CBC1EDC119}"/>
          </ac:spMkLst>
        </pc:spChg>
        <pc:spChg chg="mod">
          <ac:chgData name="Ye, Bo /CN/EXT" userId="7b005e9d-1289-41c7-be62-a6f974f142a1" providerId="ADAL" clId="{70242063-7AC6-4AF4-B5B1-8616243F0108}" dt="2024-11-26T11:17:40.502" v="2407" actId="27803"/>
          <ac:spMkLst>
            <pc:docMk/>
            <pc:sldMk cId="33592256" sldId="331"/>
            <ac:spMk id="98" creationId="{7A85D8E2-07FF-F284-3D5E-BF24FAEA762F}"/>
          </ac:spMkLst>
        </pc:spChg>
        <pc:spChg chg="mod">
          <ac:chgData name="Ye, Bo /CN/EXT" userId="7b005e9d-1289-41c7-be62-a6f974f142a1" providerId="ADAL" clId="{70242063-7AC6-4AF4-B5B1-8616243F0108}" dt="2024-11-26T11:17:40.502" v="2407" actId="27803"/>
          <ac:spMkLst>
            <pc:docMk/>
            <pc:sldMk cId="33592256" sldId="331"/>
            <ac:spMk id="99" creationId="{84BBDFA9-26CF-AE6C-B381-5AC8EFBAFD5B}"/>
          </ac:spMkLst>
        </pc:spChg>
        <pc:spChg chg="mod">
          <ac:chgData name="Ye, Bo /CN/EXT" userId="7b005e9d-1289-41c7-be62-a6f974f142a1" providerId="ADAL" clId="{70242063-7AC6-4AF4-B5B1-8616243F0108}" dt="2024-11-26T11:17:40.502" v="2407" actId="27803"/>
          <ac:spMkLst>
            <pc:docMk/>
            <pc:sldMk cId="33592256" sldId="331"/>
            <ac:spMk id="100" creationId="{E6BF3917-50C0-AAE0-4FBE-395147BAD457}"/>
          </ac:spMkLst>
        </pc:spChg>
        <pc:spChg chg="mod">
          <ac:chgData name="Ye, Bo /CN/EXT" userId="7b005e9d-1289-41c7-be62-a6f974f142a1" providerId="ADAL" clId="{70242063-7AC6-4AF4-B5B1-8616243F0108}" dt="2024-11-26T11:17:40.502" v="2407" actId="27803"/>
          <ac:spMkLst>
            <pc:docMk/>
            <pc:sldMk cId="33592256" sldId="331"/>
            <ac:spMk id="101" creationId="{2753EA57-C7AA-6506-3125-5224CF868371}"/>
          </ac:spMkLst>
        </pc:spChg>
        <pc:spChg chg="mod">
          <ac:chgData name="Ye, Bo /CN/EXT" userId="7b005e9d-1289-41c7-be62-a6f974f142a1" providerId="ADAL" clId="{70242063-7AC6-4AF4-B5B1-8616243F0108}" dt="2024-11-26T11:17:40.502" v="2407" actId="27803"/>
          <ac:spMkLst>
            <pc:docMk/>
            <pc:sldMk cId="33592256" sldId="331"/>
            <ac:spMk id="102" creationId="{B02831D3-A2E9-F67A-526D-E20EA530BC51}"/>
          </ac:spMkLst>
        </pc:spChg>
        <pc:spChg chg="mod">
          <ac:chgData name="Ye, Bo /CN/EXT" userId="7b005e9d-1289-41c7-be62-a6f974f142a1" providerId="ADAL" clId="{70242063-7AC6-4AF4-B5B1-8616243F0108}" dt="2024-11-26T11:17:40.502" v="2407" actId="27803"/>
          <ac:spMkLst>
            <pc:docMk/>
            <pc:sldMk cId="33592256" sldId="331"/>
            <ac:spMk id="103" creationId="{F33EAC57-B8A1-C1D5-CAE1-04064869C4CF}"/>
          </ac:spMkLst>
        </pc:spChg>
        <pc:spChg chg="mod">
          <ac:chgData name="Ye, Bo /CN/EXT" userId="7b005e9d-1289-41c7-be62-a6f974f142a1" providerId="ADAL" clId="{70242063-7AC6-4AF4-B5B1-8616243F0108}" dt="2024-11-26T11:17:40.502" v="2407" actId="27803"/>
          <ac:spMkLst>
            <pc:docMk/>
            <pc:sldMk cId="33592256" sldId="331"/>
            <ac:spMk id="104" creationId="{A56754C5-BBF1-1492-CF78-B6D33A1B3371}"/>
          </ac:spMkLst>
        </pc:spChg>
        <pc:spChg chg="mod">
          <ac:chgData name="Ye, Bo /CN/EXT" userId="7b005e9d-1289-41c7-be62-a6f974f142a1" providerId="ADAL" clId="{70242063-7AC6-4AF4-B5B1-8616243F0108}" dt="2024-11-26T11:17:40.502" v="2407" actId="27803"/>
          <ac:spMkLst>
            <pc:docMk/>
            <pc:sldMk cId="33592256" sldId="331"/>
            <ac:spMk id="105" creationId="{63B7C4C7-3015-16DD-0606-05786FDF8580}"/>
          </ac:spMkLst>
        </pc:spChg>
        <pc:spChg chg="mod">
          <ac:chgData name="Ye, Bo /CN/EXT" userId="7b005e9d-1289-41c7-be62-a6f974f142a1" providerId="ADAL" clId="{70242063-7AC6-4AF4-B5B1-8616243F0108}" dt="2024-11-26T11:17:40.502" v="2407" actId="27803"/>
          <ac:spMkLst>
            <pc:docMk/>
            <pc:sldMk cId="33592256" sldId="331"/>
            <ac:spMk id="106" creationId="{BA7912CC-219F-E571-48DB-5C6F20520037}"/>
          </ac:spMkLst>
        </pc:spChg>
        <pc:spChg chg="mod">
          <ac:chgData name="Ye, Bo /CN/EXT" userId="7b005e9d-1289-41c7-be62-a6f974f142a1" providerId="ADAL" clId="{70242063-7AC6-4AF4-B5B1-8616243F0108}" dt="2024-11-26T11:17:40.502" v="2407" actId="27803"/>
          <ac:spMkLst>
            <pc:docMk/>
            <pc:sldMk cId="33592256" sldId="331"/>
            <ac:spMk id="107" creationId="{7F74227B-935B-BC80-BE55-B56C1911B466}"/>
          </ac:spMkLst>
        </pc:spChg>
        <pc:spChg chg="mod">
          <ac:chgData name="Ye, Bo /CN/EXT" userId="7b005e9d-1289-41c7-be62-a6f974f142a1" providerId="ADAL" clId="{70242063-7AC6-4AF4-B5B1-8616243F0108}" dt="2024-11-26T11:17:40.502" v="2407" actId="27803"/>
          <ac:spMkLst>
            <pc:docMk/>
            <pc:sldMk cId="33592256" sldId="331"/>
            <ac:spMk id="108" creationId="{9D537370-0B62-098B-873B-047769A84699}"/>
          </ac:spMkLst>
        </pc:spChg>
        <pc:spChg chg="mod">
          <ac:chgData name="Ye, Bo /CN/EXT" userId="7b005e9d-1289-41c7-be62-a6f974f142a1" providerId="ADAL" clId="{70242063-7AC6-4AF4-B5B1-8616243F0108}" dt="2024-11-26T11:17:40.502" v="2407" actId="27803"/>
          <ac:spMkLst>
            <pc:docMk/>
            <pc:sldMk cId="33592256" sldId="331"/>
            <ac:spMk id="109" creationId="{55C2A89A-D90F-CCC0-B9AF-2D0952C11A51}"/>
          </ac:spMkLst>
        </pc:spChg>
        <pc:spChg chg="mod">
          <ac:chgData name="Ye, Bo /CN/EXT" userId="7b005e9d-1289-41c7-be62-a6f974f142a1" providerId="ADAL" clId="{70242063-7AC6-4AF4-B5B1-8616243F0108}" dt="2024-11-26T11:17:40.502" v="2407" actId="27803"/>
          <ac:spMkLst>
            <pc:docMk/>
            <pc:sldMk cId="33592256" sldId="331"/>
            <ac:spMk id="110" creationId="{13896852-59D8-FC3A-AC68-DB378C7163CC}"/>
          </ac:spMkLst>
        </pc:spChg>
        <pc:spChg chg="mod">
          <ac:chgData name="Ye, Bo /CN/EXT" userId="7b005e9d-1289-41c7-be62-a6f974f142a1" providerId="ADAL" clId="{70242063-7AC6-4AF4-B5B1-8616243F0108}" dt="2024-11-26T11:17:40.502" v="2407" actId="27803"/>
          <ac:spMkLst>
            <pc:docMk/>
            <pc:sldMk cId="33592256" sldId="331"/>
            <ac:spMk id="111" creationId="{C7F525A2-668E-B09F-974E-69FB15B84E35}"/>
          </ac:spMkLst>
        </pc:spChg>
        <pc:spChg chg="mod">
          <ac:chgData name="Ye, Bo /CN/EXT" userId="7b005e9d-1289-41c7-be62-a6f974f142a1" providerId="ADAL" clId="{70242063-7AC6-4AF4-B5B1-8616243F0108}" dt="2024-11-26T11:17:40.502" v="2407" actId="27803"/>
          <ac:spMkLst>
            <pc:docMk/>
            <pc:sldMk cId="33592256" sldId="331"/>
            <ac:spMk id="112" creationId="{2DCB5BE8-0360-E4AF-93A4-EE1F94B2AFAA}"/>
          </ac:spMkLst>
        </pc:spChg>
        <pc:spChg chg="mod">
          <ac:chgData name="Ye, Bo /CN/EXT" userId="7b005e9d-1289-41c7-be62-a6f974f142a1" providerId="ADAL" clId="{70242063-7AC6-4AF4-B5B1-8616243F0108}" dt="2024-11-26T11:17:40.502" v="2407" actId="27803"/>
          <ac:spMkLst>
            <pc:docMk/>
            <pc:sldMk cId="33592256" sldId="331"/>
            <ac:spMk id="113" creationId="{E1E49922-D59C-3A45-A8D3-80CBBC3A30D2}"/>
          </ac:spMkLst>
        </pc:spChg>
        <pc:spChg chg="mod">
          <ac:chgData name="Ye, Bo /CN/EXT" userId="7b005e9d-1289-41c7-be62-a6f974f142a1" providerId="ADAL" clId="{70242063-7AC6-4AF4-B5B1-8616243F0108}" dt="2024-11-26T11:17:40.502" v="2407" actId="27803"/>
          <ac:spMkLst>
            <pc:docMk/>
            <pc:sldMk cId="33592256" sldId="331"/>
            <ac:spMk id="114" creationId="{B61E8EC2-8D36-E773-D76D-C9C77C81384E}"/>
          </ac:spMkLst>
        </pc:spChg>
        <pc:spChg chg="mod">
          <ac:chgData name="Ye, Bo /CN/EXT" userId="7b005e9d-1289-41c7-be62-a6f974f142a1" providerId="ADAL" clId="{70242063-7AC6-4AF4-B5B1-8616243F0108}" dt="2024-11-26T11:17:40.502" v="2407" actId="27803"/>
          <ac:spMkLst>
            <pc:docMk/>
            <pc:sldMk cId="33592256" sldId="331"/>
            <ac:spMk id="115" creationId="{ADE2A907-06AF-C73B-21E7-2E2626144FDB}"/>
          </ac:spMkLst>
        </pc:spChg>
        <pc:spChg chg="mod">
          <ac:chgData name="Ye, Bo /CN/EXT" userId="7b005e9d-1289-41c7-be62-a6f974f142a1" providerId="ADAL" clId="{70242063-7AC6-4AF4-B5B1-8616243F0108}" dt="2024-11-26T11:17:40.502" v="2407" actId="27803"/>
          <ac:spMkLst>
            <pc:docMk/>
            <pc:sldMk cId="33592256" sldId="331"/>
            <ac:spMk id="116" creationId="{A2E9BC1B-1012-C47D-CDF5-763512DEC4BB}"/>
          </ac:spMkLst>
        </pc:spChg>
        <pc:spChg chg="mod">
          <ac:chgData name="Ye, Bo /CN/EXT" userId="7b005e9d-1289-41c7-be62-a6f974f142a1" providerId="ADAL" clId="{70242063-7AC6-4AF4-B5B1-8616243F0108}" dt="2024-11-26T11:17:40.502" v="2407" actId="27803"/>
          <ac:spMkLst>
            <pc:docMk/>
            <pc:sldMk cId="33592256" sldId="331"/>
            <ac:spMk id="117" creationId="{9EF7B861-EF00-DDEF-212C-D146305F3F64}"/>
          </ac:spMkLst>
        </pc:spChg>
        <pc:spChg chg="mod">
          <ac:chgData name="Ye, Bo /CN/EXT" userId="7b005e9d-1289-41c7-be62-a6f974f142a1" providerId="ADAL" clId="{70242063-7AC6-4AF4-B5B1-8616243F0108}" dt="2024-11-26T11:17:40.502" v="2407" actId="27803"/>
          <ac:spMkLst>
            <pc:docMk/>
            <pc:sldMk cId="33592256" sldId="331"/>
            <ac:spMk id="118" creationId="{1D802425-2034-46B4-BC16-4FEB671DE56C}"/>
          </ac:spMkLst>
        </pc:spChg>
        <pc:spChg chg="mod">
          <ac:chgData name="Ye, Bo /CN/EXT" userId="7b005e9d-1289-41c7-be62-a6f974f142a1" providerId="ADAL" clId="{70242063-7AC6-4AF4-B5B1-8616243F0108}" dt="2024-11-26T11:17:40.502" v="2407" actId="27803"/>
          <ac:spMkLst>
            <pc:docMk/>
            <pc:sldMk cId="33592256" sldId="331"/>
            <ac:spMk id="119" creationId="{B2ABB56D-4CB7-D50B-EF62-8FD8EB78001D}"/>
          </ac:spMkLst>
        </pc:spChg>
        <pc:spChg chg="mod">
          <ac:chgData name="Ye, Bo /CN/EXT" userId="7b005e9d-1289-41c7-be62-a6f974f142a1" providerId="ADAL" clId="{70242063-7AC6-4AF4-B5B1-8616243F0108}" dt="2024-11-26T11:17:40.502" v="2407" actId="27803"/>
          <ac:spMkLst>
            <pc:docMk/>
            <pc:sldMk cId="33592256" sldId="331"/>
            <ac:spMk id="120" creationId="{AFC8D22B-4F97-4050-0ED9-E39316539718}"/>
          </ac:spMkLst>
        </pc:spChg>
        <pc:spChg chg="mod">
          <ac:chgData name="Ye, Bo /CN/EXT" userId="7b005e9d-1289-41c7-be62-a6f974f142a1" providerId="ADAL" clId="{70242063-7AC6-4AF4-B5B1-8616243F0108}" dt="2024-11-26T11:17:40.502" v="2407" actId="27803"/>
          <ac:spMkLst>
            <pc:docMk/>
            <pc:sldMk cId="33592256" sldId="331"/>
            <ac:spMk id="121" creationId="{179E5E2D-AA39-372E-360B-13A5902C7BBD}"/>
          </ac:spMkLst>
        </pc:spChg>
        <pc:spChg chg="mod">
          <ac:chgData name="Ye, Bo /CN/EXT" userId="7b005e9d-1289-41c7-be62-a6f974f142a1" providerId="ADAL" clId="{70242063-7AC6-4AF4-B5B1-8616243F0108}" dt="2024-11-26T11:17:40.502" v="2407" actId="27803"/>
          <ac:spMkLst>
            <pc:docMk/>
            <pc:sldMk cId="33592256" sldId="331"/>
            <ac:spMk id="122" creationId="{5760517F-27C7-044F-9DD4-A73841B5C344}"/>
          </ac:spMkLst>
        </pc:spChg>
        <pc:spChg chg="mod">
          <ac:chgData name="Ye, Bo /CN/EXT" userId="7b005e9d-1289-41c7-be62-a6f974f142a1" providerId="ADAL" clId="{70242063-7AC6-4AF4-B5B1-8616243F0108}" dt="2024-11-26T11:17:40.502" v="2407" actId="27803"/>
          <ac:spMkLst>
            <pc:docMk/>
            <pc:sldMk cId="33592256" sldId="331"/>
            <ac:spMk id="123" creationId="{E17B3F98-77FB-6FB8-D2C2-068AAEDE7AFC}"/>
          </ac:spMkLst>
        </pc:spChg>
        <pc:spChg chg="mod">
          <ac:chgData name="Ye, Bo /CN/EXT" userId="7b005e9d-1289-41c7-be62-a6f974f142a1" providerId="ADAL" clId="{70242063-7AC6-4AF4-B5B1-8616243F0108}" dt="2024-11-26T11:17:40.502" v="2407" actId="27803"/>
          <ac:spMkLst>
            <pc:docMk/>
            <pc:sldMk cId="33592256" sldId="331"/>
            <ac:spMk id="124" creationId="{C54BF8D9-090D-4AB2-A833-C4A2A12169E9}"/>
          </ac:spMkLst>
        </pc:spChg>
        <pc:spChg chg="mod">
          <ac:chgData name="Ye, Bo /CN/EXT" userId="7b005e9d-1289-41c7-be62-a6f974f142a1" providerId="ADAL" clId="{70242063-7AC6-4AF4-B5B1-8616243F0108}" dt="2024-11-26T11:17:40.502" v="2407" actId="27803"/>
          <ac:spMkLst>
            <pc:docMk/>
            <pc:sldMk cId="33592256" sldId="331"/>
            <ac:spMk id="125" creationId="{A5CFF356-F5A4-FE0A-A456-331DDE3B15B6}"/>
          </ac:spMkLst>
        </pc:spChg>
        <pc:spChg chg="mod">
          <ac:chgData name="Ye, Bo /CN/EXT" userId="7b005e9d-1289-41c7-be62-a6f974f142a1" providerId="ADAL" clId="{70242063-7AC6-4AF4-B5B1-8616243F0108}" dt="2024-11-26T11:17:40.502" v="2407" actId="27803"/>
          <ac:spMkLst>
            <pc:docMk/>
            <pc:sldMk cId="33592256" sldId="331"/>
            <ac:spMk id="126" creationId="{14CF7525-6109-FFC5-C389-598B87BAAF24}"/>
          </ac:spMkLst>
        </pc:spChg>
        <pc:spChg chg="mod">
          <ac:chgData name="Ye, Bo /CN/EXT" userId="7b005e9d-1289-41c7-be62-a6f974f142a1" providerId="ADAL" clId="{70242063-7AC6-4AF4-B5B1-8616243F0108}" dt="2024-11-26T11:17:40.502" v="2407" actId="27803"/>
          <ac:spMkLst>
            <pc:docMk/>
            <pc:sldMk cId="33592256" sldId="331"/>
            <ac:spMk id="127" creationId="{C7B2A4A1-4904-5F9C-1A49-7E43AE899B4E}"/>
          </ac:spMkLst>
        </pc:spChg>
        <pc:spChg chg="mod">
          <ac:chgData name="Ye, Bo /CN/EXT" userId="7b005e9d-1289-41c7-be62-a6f974f142a1" providerId="ADAL" clId="{70242063-7AC6-4AF4-B5B1-8616243F0108}" dt="2024-11-26T11:17:40.502" v="2407" actId="27803"/>
          <ac:spMkLst>
            <pc:docMk/>
            <pc:sldMk cId="33592256" sldId="331"/>
            <ac:spMk id="128" creationId="{51535E8D-ACB1-FCF9-03D2-C8D52A47CB29}"/>
          </ac:spMkLst>
        </pc:spChg>
        <pc:spChg chg="mod">
          <ac:chgData name="Ye, Bo /CN/EXT" userId="7b005e9d-1289-41c7-be62-a6f974f142a1" providerId="ADAL" clId="{70242063-7AC6-4AF4-B5B1-8616243F0108}" dt="2024-11-26T11:17:40.502" v="2407" actId="27803"/>
          <ac:spMkLst>
            <pc:docMk/>
            <pc:sldMk cId="33592256" sldId="331"/>
            <ac:spMk id="129" creationId="{B416A753-25C5-C818-9620-2B68D2DE4B55}"/>
          </ac:spMkLst>
        </pc:spChg>
        <pc:spChg chg="mod">
          <ac:chgData name="Ye, Bo /CN/EXT" userId="7b005e9d-1289-41c7-be62-a6f974f142a1" providerId="ADAL" clId="{70242063-7AC6-4AF4-B5B1-8616243F0108}" dt="2024-11-26T11:17:40.502" v="2407" actId="27803"/>
          <ac:spMkLst>
            <pc:docMk/>
            <pc:sldMk cId="33592256" sldId="331"/>
            <ac:spMk id="130" creationId="{1F9ABBF9-0226-17EA-98F1-26AA42768A89}"/>
          </ac:spMkLst>
        </pc:spChg>
        <pc:spChg chg="mod">
          <ac:chgData name="Ye, Bo /CN/EXT" userId="7b005e9d-1289-41c7-be62-a6f974f142a1" providerId="ADAL" clId="{70242063-7AC6-4AF4-B5B1-8616243F0108}" dt="2024-11-26T11:17:40.502" v="2407" actId="27803"/>
          <ac:spMkLst>
            <pc:docMk/>
            <pc:sldMk cId="33592256" sldId="331"/>
            <ac:spMk id="131" creationId="{7F3F7E82-DF7D-0318-B19E-0099C5B59DE0}"/>
          </ac:spMkLst>
        </pc:spChg>
        <pc:spChg chg="mod">
          <ac:chgData name="Ye, Bo /CN/EXT" userId="7b005e9d-1289-41c7-be62-a6f974f142a1" providerId="ADAL" clId="{70242063-7AC6-4AF4-B5B1-8616243F0108}" dt="2024-11-26T11:17:40.502" v="2407" actId="27803"/>
          <ac:spMkLst>
            <pc:docMk/>
            <pc:sldMk cId="33592256" sldId="331"/>
            <ac:spMk id="132" creationId="{8E33953E-475D-E379-ADF7-CE9C9B74953B}"/>
          </ac:spMkLst>
        </pc:spChg>
        <pc:spChg chg="mod">
          <ac:chgData name="Ye, Bo /CN/EXT" userId="7b005e9d-1289-41c7-be62-a6f974f142a1" providerId="ADAL" clId="{70242063-7AC6-4AF4-B5B1-8616243F0108}" dt="2024-11-26T11:17:40.502" v="2407" actId="27803"/>
          <ac:spMkLst>
            <pc:docMk/>
            <pc:sldMk cId="33592256" sldId="331"/>
            <ac:spMk id="133" creationId="{B17FFE2D-27D2-41C9-842E-6959FD374A3F}"/>
          </ac:spMkLst>
        </pc:spChg>
        <pc:spChg chg="mod">
          <ac:chgData name="Ye, Bo /CN/EXT" userId="7b005e9d-1289-41c7-be62-a6f974f142a1" providerId="ADAL" clId="{70242063-7AC6-4AF4-B5B1-8616243F0108}" dt="2024-11-26T11:17:40.502" v="2407" actId="27803"/>
          <ac:spMkLst>
            <pc:docMk/>
            <pc:sldMk cId="33592256" sldId="331"/>
            <ac:spMk id="134" creationId="{527270C8-2558-546E-A8EA-6624F8751D76}"/>
          </ac:spMkLst>
        </pc:spChg>
        <pc:spChg chg="mod">
          <ac:chgData name="Ye, Bo /CN/EXT" userId="7b005e9d-1289-41c7-be62-a6f974f142a1" providerId="ADAL" clId="{70242063-7AC6-4AF4-B5B1-8616243F0108}" dt="2024-11-26T11:17:40.502" v="2407" actId="27803"/>
          <ac:spMkLst>
            <pc:docMk/>
            <pc:sldMk cId="33592256" sldId="331"/>
            <ac:spMk id="135" creationId="{BD85EB45-9259-26B7-8111-71A80510E796}"/>
          </ac:spMkLst>
        </pc:spChg>
        <pc:spChg chg="mod">
          <ac:chgData name="Ye, Bo /CN/EXT" userId="7b005e9d-1289-41c7-be62-a6f974f142a1" providerId="ADAL" clId="{70242063-7AC6-4AF4-B5B1-8616243F0108}" dt="2024-11-26T11:17:40.502" v="2407" actId="27803"/>
          <ac:spMkLst>
            <pc:docMk/>
            <pc:sldMk cId="33592256" sldId="331"/>
            <ac:spMk id="136" creationId="{A858AE82-51A7-577C-2660-2A060B2BE20C}"/>
          </ac:spMkLst>
        </pc:spChg>
        <pc:spChg chg="mod">
          <ac:chgData name="Ye, Bo /CN/EXT" userId="7b005e9d-1289-41c7-be62-a6f974f142a1" providerId="ADAL" clId="{70242063-7AC6-4AF4-B5B1-8616243F0108}" dt="2024-11-26T11:17:40.502" v="2407" actId="27803"/>
          <ac:spMkLst>
            <pc:docMk/>
            <pc:sldMk cId="33592256" sldId="331"/>
            <ac:spMk id="137" creationId="{9B290D48-7FB6-C185-B8D7-4FFA194F5ADB}"/>
          </ac:spMkLst>
        </pc:spChg>
        <pc:spChg chg="mod">
          <ac:chgData name="Ye, Bo /CN/EXT" userId="7b005e9d-1289-41c7-be62-a6f974f142a1" providerId="ADAL" clId="{70242063-7AC6-4AF4-B5B1-8616243F0108}" dt="2024-11-26T11:17:40.502" v="2407" actId="27803"/>
          <ac:spMkLst>
            <pc:docMk/>
            <pc:sldMk cId="33592256" sldId="331"/>
            <ac:spMk id="138" creationId="{ACA05F62-FC6C-F448-96B5-667E4ED1BC08}"/>
          </ac:spMkLst>
        </pc:spChg>
        <pc:spChg chg="mod">
          <ac:chgData name="Ye, Bo /CN/EXT" userId="7b005e9d-1289-41c7-be62-a6f974f142a1" providerId="ADAL" clId="{70242063-7AC6-4AF4-B5B1-8616243F0108}" dt="2024-11-26T11:17:40.502" v="2407" actId="27803"/>
          <ac:spMkLst>
            <pc:docMk/>
            <pc:sldMk cId="33592256" sldId="331"/>
            <ac:spMk id="139" creationId="{8AF1E025-3697-A496-D593-BF541B0E59D4}"/>
          </ac:spMkLst>
        </pc:spChg>
        <pc:spChg chg="mod">
          <ac:chgData name="Ye, Bo /CN/EXT" userId="7b005e9d-1289-41c7-be62-a6f974f142a1" providerId="ADAL" clId="{70242063-7AC6-4AF4-B5B1-8616243F0108}" dt="2024-11-26T11:17:40.502" v="2407" actId="27803"/>
          <ac:spMkLst>
            <pc:docMk/>
            <pc:sldMk cId="33592256" sldId="331"/>
            <ac:spMk id="140" creationId="{73F4C615-DF96-B866-5E3C-E67085C85142}"/>
          </ac:spMkLst>
        </pc:spChg>
        <pc:spChg chg="mod">
          <ac:chgData name="Ye, Bo /CN/EXT" userId="7b005e9d-1289-41c7-be62-a6f974f142a1" providerId="ADAL" clId="{70242063-7AC6-4AF4-B5B1-8616243F0108}" dt="2024-11-26T11:17:40.502" v="2407" actId="27803"/>
          <ac:spMkLst>
            <pc:docMk/>
            <pc:sldMk cId="33592256" sldId="331"/>
            <ac:spMk id="141" creationId="{D242E454-405C-3092-F1EF-0D10C7640743}"/>
          </ac:spMkLst>
        </pc:spChg>
        <pc:spChg chg="mod">
          <ac:chgData name="Ye, Bo /CN/EXT" userId="7b005e9d-1289-41c7-be62-a6f974f142a1" providerId="ADAL" clId="{70242063-7AC6-4AF4-B5B1-8616243F0108}" dt="2024-11-26T11:17:40.502" v="2407" actId="27803"/>
          <ac:spMkLst>
            <pc:docMk/>
            <pc:sldMk cId="33592256" sldId="331"/>
            <ac:spMk id="142" creationId="{D2A289B0-80CA-8D93-432F-DA4C3B834E29}"/>
          </ac:spMkLst>
        </pc:spChg>
        <pc:spChg chg="mod">
          <ac:chgData name="Ye, Bo /CN/EXT" userId="7b005e9d-1289-41c7-be62-a6f974f142a1" providerId="ADAL" clId="{70242063-7AC6-4AF4-B5B1-8616243F0108}" dt="2024-11-26T11:17:40.502" v="2407" actId="27803"/>
          <ac:spMkLst>
            <pc:docMk/>
            <pc:sldMk cId="33592256" sldId="331"/>
            <ac:spMk id="143" creationId="{648E4FA0-6F1F-9D99-2AA0-E158C82ACCE4}"/>
          </ac:spMkLst>
        </pc:spChg>
        <pc:spChg chg="mod">
          <ac:chgData name="Ye, Bo /CN/EXT" userId="7b005e9d-1289-41c7-be62-a6f974f142a1" providerId="ADAL" clId="{70242063-7AC6-4AF4-B5B1-8616243F0108}" dt="2024-11-26T11:17:40.502" v="2407" actId="27803"/>
          <ac:spMkLst>
            <pc:docMk/>
            <pc:sldMk cId="33592256" sldId="331"/>
            <ac:spMk id="144" creationId="{F661FAAE-96B3-9915-53C0-4FFAB0388C0B}"/>
          </ac:spMkLst>
        </pc:spChg>
        <pc:spChg chg="mod">
          <ac:chgData name="Ye, Bo /CN/EXT" userId="7b005e9d-1289-41c7-be62-a6f974f142a1" providerId="ADAL" clId="{70242063-7AC6-4AF4-B5B1-8616243F0108}" dt="2024-11-26T11:17:40.502" v="2407" actId="27803"/>
          <ac:spMkLst>
            <pc:docMk/>
            <pc:sldMk cId="33592256" sldId="331"/>
            <ac:spMk id="145" creationId="{9D621440-61A3-C85E-D4FB-486D0D1AB1BF}"/>
          </ac:spMkLst>
        </pc:spChg>
        <pc:spChg chg="mod">
          <ac:chgData name="Ye, Bo /CN/EXT" userId="7b005e9d-1289-41c7-be62-a6f974f142a1" providerId="ADAL" clId="{70242063-7AC6-4AF4-B5B1-8616243F0108}" dt="2024-11-26T11:17:40.502" v="2407" actId="27803"/>
          <ac:spMkLst>
            <pc:docMk/>
            <pc:sldMk cId="33592256" sldId="331"/>
            <ac:spMk id="146" creationId="{167107A4-45D0-44C3-4272-650DFCB3DF45}"/>
          </ac:spMkLst>
        </pc:spChg>
        <pc:spChg chg="mod">
          <ac:chgData name="Ye, Bo /CN/EXT" userId="7b005e9d-1289-41c7-be62-a6f974f142a1" providerId="ADAL" clId="{70242063-7AC6-4AF4-B5B1-8616243F0108}" dt="2024-11-26T11:17:40.502" v="2407" actId="27803"/>
          <ac:spMkLst>
            <pc:docMk/>
            <pc:sldMk cId="33592256" sldId="331"/>
            <ac:spMk id="147" creationId="{8DDEB3CA-13E5-03DD-8B38-E1B5A4F34C2E}"/>
          </ac:spMkLst>
        </pc:spChg>
        <pc:spChg chg="mod">
          <ac:chgData name="Ye, Bo /CN/EXT" userId="7b005e9d-1289-41c7-be62-a6f974f142a1" providerId="ADAL" clId="{70242063-7AC6-4AF4-B5B1-8616243F0108}" dt="2024-11-26T11:17:40.502" v="2407" actId="27803"/>
          <ac:spMkLst>
            <pc:docMk/>
            <pc:sldMk cId="33592256" sldId="331"/>
            <ac:spMk id="148" creationId="{C156AEC0-7779-A64D-D4AD-0E5A55F23CE1}"/>
          </ac:spMkLst>
        </pc:spChg>
        <pc:spChg chg="mod">
          <ac:chgData name="Ye, Bo /CN/EXT" userId="7b005e9d-1289-41c7-be62-a6f974f142a1" providerId="ADAL" clId="{70242063-7AC6-4AF4-B5B1-8616243F0108}" dt="2024-11-26T11:17:40.502" v="2407" actId="27803"/>
          <ac:spMkLst>
            <pc:docMk/>
            <pc:sldMk cId="33592256" sldId="331"/>
            <ac:spMk id="149" creationId="{4AC6E5B7-1D31-4A1F-3398-44DA4BDD2EBB}"/>
          </ac:spMkLst>
        </pc:spChg>
        <pc:spChg chg="mod">
          <ac:chgData name="Ye, Bo /CN/EXT" userId="7b005e9d-1289-41c7-be62-a6f974f142a1" providerId="ADAL" clId="{70242063-7AC6-4AF4-B5B1-8616243F0108}" dt="2024-11-26T11:17:40.502" v="2407" actId="27803"/>
          <ac:spMkLst>
            <pc:docMk/>
            <pc:sldMk cId="33592256" sldId="331"/>
            <ac:spMk id="150" creationId="{08B7846F-155F-EA2A-6CBC-D274099AC38E}"/>
          </ac:spMkLst>
        </pc:spChg>
        <pc:spChg chg="mod">
          <ac:chgData name="Ye, Bo /CN/EXT" userId="7b005e9d-1289-41c7-be62-a6f974f142a1" providerId="ADAL" clId="{70242063-7AC6-4AF4-B5B1-8616243F0108}" dt="2024-11-26T11:17:40.502" v="2407" actId="27803"/>
          <ac:spMkLst>
            <pc:docMk/>
            <pc:sldMk cId="33592256" sldId="331"/>
            <ac:spMk id="151" creationId="{1C4D6F08-C384-3FEE-2366-2A67AA2535B3}"/>
          </ac:spMkLst>
        </pc:spChg>
        <pc:spChg chg="mod">
          <ac:chgData name="Ye, Bo /CN/EXT" userId="7b005e9d-1289-41c7-be62-a6f974f142a1" providerId="ADAL" clId="{70242063-7AC6-4AF4-B5B1-8616243F0108}" dt="2024-11-26T11:17:40.502" v="2407" actId="27803"/>
          <ac:spMkLst>
            <pc:docMk/>
            <pc:sldMk cId="33592256" sldId="331"/>
            <ac:spMk id="152" creationId="{EDD834CD-D191-2A91-0F45-4700C419E595}"/>
          </ac:spMkLst>
        </pc:spChg>
        <pc:spChg chg="mod">
          <ac:chgData name="Ye, Bo /CN/EXT" userId="7b005e9d-1289-41c7-be62-a6f974f142a1" providerId="ADAL" clId="{70242063-7AC6-4AF4-B5B1-8616243F0108}" dt="2024-11-26T11:17:40.502" v="2407" actId="27803"/>
          <ac:spMkLst>
            <pc:docMk/>
            <pc:sldMk cId="33592256" sldId="331"/>
            <ac:spMk id="153" creationId="{FF213282-BEC6-6A8D-7899-ADB8EF03071C}"/>
          </ac:spMkLst>
        </pc:spChg>
        <pc:spChg chg="mod">
          <ac:chgData name="Ye, Bo /CN/EXT" userId="7b005e9d-1289-41c7-be62-a6f974f142a1" providerId="ADAL" clId="{70242063-7AC6-4AF4-B5B1-8616243F0108}" dt="2024-11-26T11:17:40.502" v="2407" actId="27803"/>
          <ac:spMkLst>
            <pc:docMk/>
            <pc:sldMk cId="33592256" sldId="331"/>
            <ac:spMk id="154" creationId="{96DCA09A-2574-1A6F-974D-9A558BE12CC3}"/>
          </ac:spMkLst>
        </pc:spChg>
        <pc:spChg chg="mod">
          <ac:chgData name="Ye, Bo /CN/EXT" userId="7b005e9d-1289-41c7-be62-a6f974f142a1" providerId="ADAL" clId="{70242063-7AC6-4AF4-B5B1-8616243F0108}" dt="2024-11-26T11:17:40.502" v="2407" actId="27803"/>
          <ac:spMkLst>
            <pc:docMk/>
            <pc:sldMk cId="33592256" sldId="331"/>
            <ac:spMk id="155" creationId="{1974F6C5-17D3-5F0B-51C6-86F871E23BB6}"/>
          </ac:spMkLst>
        </pc:spChg>
        <pc:spChg chg="mod">
          <ac:chgData name="Ye, Bo /CN/EXT" userId="7b005e9d-1289-41c7-be62-a6f974f142a1" providerId="ADAL" clId="{70242063-7AC6-4AF4-B5B1-8616243F0108}" dt="2024-11-26T11:17:40.502" v="2407" actId="27803"/>
          <ac:spMkLst>
            <pc:docMk/>
            <pc:sldMk cId="33592256" sldId="331"/>
            <ac:spMk id="156" creationId="{A78EDBF1-B4C4-FCD6-D4F3-B0B01D949908}"/>
          </ac:spMkLst>
        </pc:spChg>
        <pc:spChg chg="mod">
          <ac:chgData name="Ye, Bo /CN/EXT" userId="7b005e9d-1289-41c7-be62-a6f974f142a1" providerId="ADAL" clId="{70242063-7AC6-4AF4-B5B1-8616243F0108}" dt="2024-11-26T11:17:40.502" v="2407" actId="27803"/>
          <ac:spMkLst>
            <pc:docMk/>
            <pc:sldMk cId="33592256" sldId="331"/>
            <ac:spMk id="157" creationId="{E60DDFB6-A72E-5692-F07D-12D10839D963}"/>
          </ac:spMkLst>
        </pc:spChg>
        <pc:spChg chg="mod">
          <ac:chgData name="Ye, Bo /CN/EXT" userId="7b005e9d-1289-41c7-be62-a6f974f142a1" providerId="ADAL" clId="{70242063-7AC6-4AF4-B5B1-8616243F0108}" dt="2024-11-26T11:17:40.502" v="2407" actId="27803"/>
          <ac:spMkLst>
            <pc:docMk/>
            <pc:sldMk cId="33592256" sldId="331"/>
            <ac:spMk id="158" creationId="{8BDEC787-A984-0FA4-DE82-94F27AE01855}"/>
          </ac:spMkLst>
        </pc:spChg>
        <pc:spChg chg="mod">
          <ac:chgData name="Ye, Bo /CN/EXT" userId="7b005e9d-1289-41c7-be62-a6f974f142a1" providerId="ADAL" clId="{70242063-7AC6-4AF4-B5B1-8616243F0108}" dt="2024-11-26T11:17:40.502" v="2407" actId="27803"/>
          <ac:spMkLst>
            <pc:docMk/>
            <pc:sldMk cId="33592256" sldId="331"/>
            <ac:spMk id="159" creationId="{5D766051-BBF8-0D86-E1EF-340ECCB0F5D8}"/>
          </ac:spMkLst>
        </pc:spChg>
        <pc:spChg chg="mod">
          <ac:chgData name="Ye, Bo /CN/EXT" userId="7b005e9d-1289-41c7-be62-a6f974f142a1" providerId="ADAL" clId="{70242063-7AC6-4AF4-B5B1-8616243F0108}" dt="2024-11-26T11:17:40.502" v="2407" actId="27803"/>
          <ac:spMkLst>
            <pc:docMk/>
            <pc:sldMk cId="33592256" sldId="331"/>
            <ac:spMk id="160" creationId="{EC61F5DF-8247-00C4-2056-0B9BF3ACC4DD}"/>
          </ac:spMkLst>
        </pc:spChg>
        <pc:spChg chg="mod">
          <ac:chgData name="Ye, Bo /CN/EXT" userId="7b005e9d-1289-41c7-be62-a6f974f142a1" providerId="ADAL" clId="{70242063-7AC6-4AF4-B5B1-8616243F0108}" dt="2024-11-26T11:17:40.502" v="2407" actId="27803"/>
          <ac:spMkLst>
            <pc:docMk/>
            <pc:sldMk cId="33592256" sldId="331"/>
            <ac:spMk id="161" creationId="{5EC2A71A-9D64-0524-EAD5-C4CA54898F68}"/>
          </ac:spMkLst>
        </pc:spChg>
        <pc:spChg chg="mod">
          <ac:chgData name="Ye, Bo /CN/EXT" userId="7b005e9d-1289-41c7-be62-a6f974f142a1" providerId="ADAL" clId="{70242063-7AC6-4AF4-B5B1-8616243F0108}" dt="2024-11-26T11:17:40.502" v="2407" actId="27803"/>
          <ac:spMkLst>
            <pc:docMk/>
            <pc:sldMk cId="33592256" sldId="331"/>
            <ac:spMk id="162" creationId="{31F98B8E-640A-F8F5-ED4E-F36A4B9594B1}"/>
          </ac:spMkLst>
        </pc:spChg>
        <pc:spChg chg="mod">
          <ac:chgData name="Ye, Bo /CN/EXT" userId="7b005e9d-1289-41c7-be62-a6f974f142a1" providerId="ADAL" clId="{70242063-7AC6-4AF4-B5B1-8616243F0108}" dt="2024-11-26T11:17:40.502" v="2407" actId="27803"/>
          <ac:spMkLst>
            <pc:docMk/>
            <pc:sldMk cId="33592256" sldId="331"/>
            <ac:spMk id="163" creationId="{4CC55E36-E8F5-97F7-3349-B30EB14DECC8}"/>
          </ac:spMkLst>
        </pc:spChg>
        <pc:spChg chg="mod">
          <ac:chgData name="Ye, Bo /CN/EXT" userId="7b005e9d-1289-41c7-be62-a6f974f142a1" providerId="ADAL" clId="{70242063-7AC6-4AF4-B5B1-8616243F0108}" dt="2024-11-26T11:17:40.502" v="2407" actId="27803"/>
          <ac:spMkLst>
            <pc:docMk/>
            <pc:sldMk cId="33592256" sldId="331"/>
            <ac:spMk id="164" creationId="{3617E061-05B0-F6D0-7DFD-10F317330A88}"/>
          </ac:spMkLst>
        </pc:spChg>
        <pc:spChg chg="mod">
          <ac:chgData name="Ye, Bo /CN/EXT" userId="7b005e9d-1289-41c7-be62-a6f974f142a1" providerId="ADAL" clId="{70242063-7AC6-4AF4-B5B1-8616243F0108}" dt="2024-11-26T11:17:40.502" v="2407" actId="27803"/>
          <ac:spMkLst>
            <pc:docMk/>
            <pc:sldMk cId="33592256" sldId="331"/>
            <ac:spMk id="165" creationId="{C904F9EC-40A6-6B73-DD41-8CAB1DB29C83}"/>
          </ac:spMkLst>
        </pc:spChg>
        <pc:spChg chg="mod">
          <ac:chgData name="Ye, Bo /CN/EXT" userId="7b005e9d-1289-41c7-be62-a6f974f142a1" providerId="ADAL" clId="{70242063-7AC6-4AF4-B5B1-8616243F0108}" dt="2024-11-26T11:17:40.502" v="2407" actId="27803"/>
          <ac:spMkLst>
            <pc:docMk/>
            <pc:sldMk cId="33592256" sldId="331"/>
            <ac:spMk id="166" creationId="{9388A1AE-928B-FE07-49A9-42677213F53A}"/>
          </ac:spMkLst>
        </pc:spChg>
        <pc:spChg chg="mod">
          <ac:chgData name="Ye, Bo /CN/EXT" userId="7b005e9d-1289-41c7-be62-a6f974f142a1" providerId="ADAL" clId="{70242063-7AC6-4AF4-B5B1-8616243F0108}" dt="2024-11-26T11:17:40.502" v="2407" actId="27803"/>
          <ac:spMkLst>
            <pc:docMk/>
            <pc:sldMk cId="33592256" sldId="331"/>
            <ac:spMk id="167" creationId="{E3EA11A7-117C-CC2F-9681-6E0D45CCCA49}"/>
          </ac:spMkLst>
        </pc:spChg>
        <pc:spChg chg="mod">
          <ac:chgData name="Ye, Bo /CN/EXT" userId="7b005e9d-1289-41c7-be62-a6f974f142a1" providerId="ADAL" clId="{70242063-7AC6-4AF4-B5B1-8616243F0108}" dt="2024-11-26T11:17:40.502" v="2407" actId="27803"/>
          <ac:spMkLst>
            <pc:docMk/>
            <pc:sldMk cId="33592256" sldId="331"/>
            <ac:spMk id="168" creationId="{C51B2956-8829-9641-2F4D-00836C77217B}"/>
          </ac:spMkLst>
        </pc:spChg>
        <pc:spChg chg="mod">
          <ac:chgData name="Ye, Bo /CN/EXT" userId="7b005e9d-1289-41c7-be62-a6f974f142a1" providerId="ADAL" clId="{70242063-7AC6-4AF4-B5B1-8616243F0108}" dt="2024-11-26T11:17:40.502" v="2407" actId="27803"/>
          <ac:spMkLst>
            <pc:docMk/>
            <pc:sldMk cId="33592256" sldId="331"/>
            <ac:spMk id="169" creationId="{A7C30426-6265-882D-392B-90053D89F4E9}"/>
          </ac:spMkLst>
        </pc:spChg>
        <pc:spChg chg="mod">
          <ac:chgData name="Ye, Bo /CN/EXT" userId="7b005e9d-1289-41c7-be62-a6f974f142a1" providerId="ADAL" clId="{70242063-7AC6-4AF4-B5B1-8616243F0108}" dt="2024-11-26T11:17:40.502" v="2407" actId="27803"/>
          <ac:spMkLst>
            <pc:docMk/>
            <pc:sldMk cId="33592256" sldId="331"/>
            <ac:spMk id="170" creationId="{D782AB2F-79E5-A49A-83C5-EFAE46FDE590}"/>
          </ac:spMkLst>
        </pc:spChg>
        <pc:spChg chg="mod">
          <ac:chgData name="Ye, Bo /CN/EXT" userId="7b005e9d-1289-41c7-be62-a6f974f142a1" providerId="ADAL" clId="{70242063-7AC6-4AF4-B5B1-8616243F0108}" dt="2024-11-26T11:17:40.502" v="2407" actId="27803"/>
          <ac:spMkLst>
            <pc:docMk/>
            <pc:sldMk cId="33592256" sldId="331"/>
            <ac:spMk id="171" creationId="{C61C9595-C5BF-1145-6D85-82FBFD41BC70}"/>
          </ac:spMkLst>
        </pc:spChg>
        <pc:spChg chg="mod">
          <ac:chgData name="Ye, Bo /CN/EXT" userId="7b005e9d-1289-41c7-be62-a6f974f142a1" providerId="ADAL" clId="{70242063-7AC6-4AF4-B5B1-8616243F0108}" dt="2024-11-26T11:17:40.502" v="2407" actId="27803"/>
          <ac:spMkLst>
            <pc:docMk/>
            <pc:sldMk cId="33592256" sldId="331"/>
            <ac:spMk id="172" creationId="{2078278D-D730-FDCA-4D11-8F23E6681FEE}"/>
          </ac:spMkLst>
        </pc:spChg>
        <pc:spChg chg="mod">
          <ac:chgData name="Ye, Bo /CN/EXT" userId="7b005e9d-1289-41c7-be62-a6f974f142a1" providerId="ADAL" clId="{70242063-7AC6-4AF4-B5B1-8616243F0108}" dt="2024-11-26T11:17:40.502" v="2407" actId="27803"/>
          <ac:spMkLst>
            <pc:docMk/>
            <pc:sldMk cId="33592256" sldId="331"/>
            <ac:spMk id="173" creationId="{35BE7621-EBEF-2845-AD06-4A2FC07746AC}"/>
          </ac:spMkLst>
        </pc:spChg>
        <pc:spChg chg="mod">
          <ac:chgData name="Ye, Bo /CN/EXT" userId="7b005e9d-1289-41c7-be62-a6f974f142a1" providerId="ADAL" clId="{70242063-7AC6-4AF4-B5B1-8616243F0108}" dt="2024-11-26T11:17:40.502" v="2407" actId="27803"/>
          <ac:spMkLst>
            <pc:docMk/>
            <pc:sldMk cId="33592256" sldId="331"/>
            <ac:spMk id="174" creationId="{71F8F464-1E52-EE30-2C90-40BA3FDF942C}"/>
          </ac:spMkLst>
        </pc:spChg>
        <pc:spChg chg="mod">
          <ac:chgData name="Ye, Bo /CN/EXT" userId="7b005e9d-1289-41c7-be62-a6f974f142a1" providerId="ADAL" clId="{70242063-7AC6-4AF4-B5B1-8616243F0108}" dt="2024-11-26T11:17:40.502" v="2407" actId="27803"/>
          <ac:spMkLst>
            <pc:docMk/>
            <pc:sldMk cId="33592256" sldId="331"/>
            <ac:spMk id="175" creationId="{D1DAC209-82B0-0667-BA7B-CA7676C32F84}"/>
          </ac:spMkLst>
        </pc:spChg>
        <pc:spChg chg="mod">
          <ac:chgData name="Ye, Bo /CN/EXT" userId="7b005e9d-1289-41c7-be62-a6f974f142a1" providerId="ADAL" clId="{70242063-7AC6-4AF4-B5B1-8616243F0108}" dt="2024-11-26T11:17:40.502" v="2407" actId="27803"/>
          <ac:spMkLst>
            <pc:docMk/>
            <pc:sldMk cId="33592256" sldId="331"/>
            <ac:spMk id="176" creationId="{7A1DBFCF-044E-EECA-C4AB-CF6BD8CD65CD}"/>
          </ac:spMkLst>
        </pc:spChg>
        <pc:spChg chg="mod">
          <ac:chgData name="Ye, Bo /CN/EXT" userId="7b005e9d-1289-41c7-be62-a6f974f142a1" providerId="ADAL" clId="{70242063-7AC6-4AF4-B5B1-8616243F0108}" dt="2024-11-26T11:17:40.502" v="2407" actId="27803"/>
          <ac:spMkLst>
            <pc:docMk/>
            <pc:sldMk cId="33592256" sldId="331"/>
            <ac:spMk id="177" creationId="{0AD26409-AAD2-52BB-726C-9FA2E38726E8}"/>
          </ac:spMkLst>
        </pc:spChg>
        <pc:spChg chg="mod">
          <ac:chgData name="Ye, Bo /CN/EXT" userId="7b005e9d-1289-41c7-be62-a6f974f142a1" providerId="ADAL" clId="{70242063-7AC6-4AF4-B5B1-8616243F0108}" dt="2024-11-26T11:17:40.502" v="2407" actId="27803"/>
          <ac:spMkLst>
            <pc:docMk/>
            <pc:sldMk cId="33592256" sldId="331"/>
            <ac:spMk id="178" creationId="{9E997229-337A-E42D-C759-8F095EE6B426}"/>
          </ac:spMkLst>
        </pc:spChg>
        <pc:spChg chg="mod">
          <ac:chgData name="Ye, Bo /CN/EXT" userId="7b005e9d-1289-41c7-be62-a6f974f142a1" providerId="ADAL" clId="{70242063-7AC6-4AF4-B5B1-8616243F0108}" dt="2024-11-26T11:17:40.502" v="2407" actId="27803"/>
          <ac:spMkLst>
            <pc:docMk/>
            <pc:sldMk cId="33592256" sldId="331"/>
            <ac:spMk id="179" creationId="{67F9AAD5-2450-8D94-6EEA-6A7DEE372C67}"/>
          </ac:spMkLst>
        </pc:spChg>
        <pc:spChg chg="mod">
          <ac:chgData name="Ye, Bo /CN/EXT" userId="7b005e9d-1289-41c7-be62-a6f974f142a1" providerId="ADAL" clId="{70242063-7AC6-4AF4-B5B1-8616243F0108}" dt="2024-11-26T11:17:40.502" v="2407" actId="27803"/>
          <ac:spMkLst>
            <pc:docMk/>
            <pc:sldMk cId="33592256" sldId="331"/>
            <ac:spMk id="180" creationId="{4232D048-C0D1-B402-FA2C-C81015E2708A}"/>
          </ac:spMkLst>
        </pc:spChg>
        <pc:spChg chg="mod">
          <ac:chgData name="Ye, Bo /CN/EXT" userId="7b005e9d-1289-41c7-be62-a6f974f142a1" providerId="ADAL" clId="{70242063-7AC6-4AF4-B5B1-8616243F0108}" dt="2024-11-26T11:17:40.502" v="2407" actId="27803"/>
          <ac:spMkLst>
            <pc:docMk/>
            <pc:sldMk cId="33592256" sldId="331"/>
            <ac:spMk id="181" creationId="{BE4D6324-D6B2-A623-1410-5BD64D54BC7A}"/>
          </ac:spMkLst>
        </pc:spChg>
        <pc:spChg chg="mod">
          <ac:chgData name="Ye, Bo /CN/EXT" userId="7b005e9d-1289-41c7-be62-a6f974f142a1" providerId="ADAL" clId="{70242063-7AC6-4AF4-B5B1-8616243F0108}" dt="2024-11-26T11:17:40.502" v="2407" actId="27803"/>
          <ac:spMkLst>
            <pc:docMk/>
            <pc:sldMk cId="33592256" sldId="331"/>
            <ac:spMk id="182" creationId="{753BDA08-33CC-A6B4-53D1-A354C47AFC38}"/>
          </ac:spMkLst>
        </pc:spChg>
        <pc:spChg chg="mod">
          <ac:chgData name="Ye, Bo /CN/EXT" userId="7b005e9d-1289-41c7-be62-a6f974f142a1" providerId="ADAL" clId="{70242063-7AC6-4AF4-B5B1-8616243F0108}" dt="2024-11-26T11:17:40.502" v="2407" actId="27803"/>
          <ac:spMkLst>
            <pc:docMk/>
            <pc:sldMk cId="33592256" sldId="331"/>
            <ac:spMk id="183" creationId="{607C7B3B-5524-CA8F-734B-0939CBED5C47}"/>
          </ac:spMkLst>
        </pc:spChg>
        <pc:spChg chg="mod">
          <ac:chgData name="Ye, Bo /CN/EXT" userId="7b005e9d-1289-41c7-be62-a6f974f142a1" providerId="ADAL" clId="{70242063-7AC6-4AF4-B5B1-8616243F0108}" dt="2024-11-26T11:17:40.502" v="2407" actId="27803"/>
          <ac:spMkLst>
            <pc:docMk/>
            <pc:sldMk cId="33592256" sldId="331"/>
            <ac:spMk id="184" creationId="{56F5F83E-ECF1-62E0-254E-B577D1D0EA15}"/>
          </ac:spMkLst>
        </pc:spChg>
        <pc:spChg chg="mod">
          <ac:chgData name="Ye, Bo /CN/EXT" userId="7b005e9d-1289-41c7-be62-a6f974f142a1" providerId="ADAL" clId="{70242063-7AC6-4AF4-B5B1-8616243F0108}" dt="2024-11-26T11:17:40.502" v="2407" actId="27803"/>
          <ac:spMkLst>
            <pc:docMk/>
            <pc:sldMk cId="33592256" sldId="331"/>
            <ac:spMk id="185" creationId="{C009085A-9D14-101B-D08D-D47EC0F34771}"/>
          </ac:spMkLst>
        </pc:spChg>
        <pc:spChg chg="mod">
          <ac:chgData name="Ye, Bo /CN/EXT" userId="7b005e9d-1289-41c7-be62-a6f974f142a1" providerId="ADAL" clId="{70242063-7AC6-4AF4-B5B1-8616243F0108}" dt="2024-11-26T11:17:40.502" v="2407" actId="27803"/>
          <ac:spMkLst>
            <pc:docMk/>
            <pc:sldMk cId="33592256" sldId="331"/>
            <ac:spMk id="186" creationId="{1C66EC35-8EA5-951A-2A1F-B8C71F373B8D}"/>
          </ac:spMkLst>
        </pc:spChg>
        <pc:spChg chg="mod">
          <ac:chgData name="Ye, Bo /CN/EXT" userId="7b005e9d-1289-41c7-be62-a6f974f142a1" providerId="ADAL" clId="{70242063-7AC6-4AF4-B5B1-8616243F0108}" dt="2024-11-26T11:17:40.502" v="2407" actId="27803"/>
          <ac:spMkLst>
            <pc:docMk/>
            <pc:sldMk cId="33592256" sldId="331"/>
            <ac:spMk id="187" creationId="{54CE8DDC-BA8D-8560-D13B-324754D167B3}"/>
          </ac:spMkLst>
        </pc:spChg>
        <pc:spChg chg="mod">
          <ac:chgData name="Ye, Bo /CN/EXT" userId="7b005e9d-1289-41c7-be62-a6f974f142a1" providerId="ADAL" clId="{70242063-7AC6-4AF4-B5B1-8616243F0108}" dt="2024-11-26T11:17:40.502" v="2407" actId="27803"/>
          <ac:spMkLst>
            <pc:docMk/>
            <pc:sldMk cId="33592256" sldId="331"/>
            <ac:spMk id="188" creationId="{AF4B39A5-133E-8A03-29AC-540358DC348B}"/>
          </ac:spMkLst>
        </pc:spChg>
        <pc:spChg chg="mod">
          <ac:chgData name="Ye, Bo /CN/EXT" userId="7b005e9d-1289-41c7-be62-a6f974f142a1" providerId="ADAL" clId="{70242063-7AC6-4AF4-B5B1-8616243F0108}" dt="2024-11-26T11:17:40.502" v="2407" actId="27803"/>
          <ac:spMkLst>
            <pc:docMk/>
            <pc:sldMk cId="33592256" sldId="331"/>
            <ac:spMk id="189" creationId="{38EAA7AB-654C-3159-6AAB-79F71BFB0726}"/>
          </ac:spMkLst>
        </pc:spChg>
        <pc:spChg chg="mod">
          <ac:chgData name="Ye, Bo /CN/EXT" userId="7b005e9d-1289-41c7-be62-a6f974f142a1" providerId="ADAL" clId="{70242063-7AC6-4AF4-B5B1-8616243F0108}" dt="2024-11-26T11:17:40.502" v="2407" actId="27803"/>
          <ac:spMkLst>
            <pc:docMk/>
            <pc:sldMk cId="33592256" sldId="331"/>
            <ac:spMk id="190" creationId="{CF524B1B-124A-7EC9-0744-1C0C4FDE7209}"/>
          </ac:spMkLst>
        </pc:spChg>
        <pc:spChg chg="mod">
          <ac:chgData name="Ye, Bo /CN/EXT" userId="7b005e9d-1289-41c7-be62-a6f974f142a1" providerId="ADAL" clId="{70242063-7AC6-4AF4-B5B1-8616243F0108}" dt="2024-11-26T11:17:40.502" v="2407" actId="27803"/>
          <ac:spMkLst>
            <pc:docMk/>
            <pc:sldMk cId="33592256" sldId="331"/>
            <ac:spMk id="191" creationId="{502D1EA0-A807-8578-3BE6-B865E3D54093}"/>
          </ac:spMkLst>
        </pc:spChg>
        <pc:spChg chg="mod">
          <ac:chgData name="Ye, Bo /CN/EXT" userId="7b005e9d-1289-41c7-be62-a6f974f142a1" providerId="ADAL" clId="{70242063-7AC6-4AF4-B5B1-8616243F0108}" dt="2024-11-26T11:17:40.502" v="2407" actId="27803"/>
          <ac:spMkLst>
            <pc:docMk/>
            <pc:sldMk cId="33592256" sldId="331"/>
            <ac:spMk id="192" creationId="{0AAFA977-5A7B-D8D8-AB5B-F53E2E857413}"/>
          </ac:spMkLst>
        </pc:spChg>
        <pc:spChg chg="mod">
          <ac:chgData name="Ye, Bo /CN/EXT" userId="7b005e9d-1289-41c7-be62-a6f974f142a1" providerId="ADAL" clId="{70242063-7AC6-4AF4-B5B1-8616243F0108}" dt="2024-11-26T11:17:40.502" v="2407" actId="27803"/>
          <ac:spMkLst>
            <pc:docMk/>
            <pc:sldMk cId="33592256" sldId="331"/>
            <ac:spMk id="193" creationId="{1B2574C7-978A-9A00-1EF3-B30AF87506E1}"/>
          </ac:spMkLst>
        </pc:spChg>
        <pc:spChg chg="mod">
          <ac:chgData name="Ye, Bo /CN/EXT" userId="7b005e9d-1289-41c7-be62-a6f974f142a1" providerId="ADAL" clId="{70242063-7AC6-4AF4-B5B1-8616243F0108}" dt="2024-11-26T11:17:40.502" v="2407" actId="27803"/>
          <ac:spMkLst>
            <pc:docMk/>
            <pc:sldMk cId="33592256" sldId="331"/>
            <ac:spMk id="194" creationId="{0518CA74-FF17-FC09-4483-DBD14A811954}"/>
          </ac:spMkLst>
        </pc:spChg>
        <pc:spChg chg="mod">
          <ac:chgData name="Ye, Bo /CN/EXT" userId="7b005e9d-1289-41c7-be62-a6f974f142a1" providerId="ADAL" clId="{70242063-7AC6-4AF4-B5B1-8616243F0108}" dt="2024-11-26T11:17:40.502" v="2407" actId="27803"/>
          <ac:spMkLst>
            <pc:docMk/>
            <pc:sldMk cId="33592256" sldId="331"/>
            <ac:spMk id="195" creationId="{68B148AE-63FA-618A-9ABA-14D530D7B6AA}"/>
          </ac:spMkLst>
        </pc:spChg>
        <pc:spChg chg="mod">
          <ac:chgData name="Ye, Bo /CN/EXT" userId="7b005e9d-1289-41c7-be62-a6f974f142a1" providerId="ADAL" clId="{70242063-7AC6-4AF4-B5B1-8616243F0108}" dt="2024-11-26T11:17:40.502" v="2407" actId="27803"/>
          <ac:spMkLst>
            <pc:docMk/>
            <pc:sldMk cId="33592256" sldId="331"/>
            <ac:spMk id="196" creationId="{B27DA387-24A7-804A-170E-9EC084C2686A}"/>
          </ac:spMkLst>
        </pc:spChg>
        <pc:spChg chg="mod">
          <ac:chgData name="Ye, Bo /CN/EXT" userId="7b005e9d-1289-41c7-be62-a6f974f142a1" providerId="ADAL" clId="{70242063-7AC6-4AF4-B5B1-8616243F0108}" dt="2024-11-26T11:17:40.502" v="2407" actId="27803"/>
          <ac:spMkLst>
            <pc:docMk/>
            <pc:sldMk cId="33592256" sldId="331"/>
            <ac:spMk id="197" creationId="{F1A58F81-043F-AEF6-2FA7-448D928EBBF0}"/>
          </ac:spMkLst>
        </pc:spChg>
        <pc:spChg chg="mod">
          <ac:chgData name="Ye, Bo /CN/EXT" userId="7b005e9d-1289-41c7-be62-a6f974f142a1" providerId="ADAL" clId="{70242063-7AC6-4AF4-B5B1-8616243F0108}" dt="2024-11-26T11:17:40.502" v="2407" actId="27803"/>
          <ac:spMkLst>
            <pc:docMk/>
            <pc:sldMk cId="33592256" sldId="331"/>
            <ac:spMk id="198" creationId="{C9FE1529-3724-47CF-D819-1034E87620E3}"/>
          </ac:spMkLst>
        </pc:spChg>
        <pc:spChg chg="mod">
          <ac:chgData name="Ye, Bo /CN/EXT" userId="7b005e9d-1289-41c7-be62-a6f974f142a1" providerId="ADAL" clId="{70242063-7AC6-4AF4-B5B1-8616243F0108}" dt="2024-11-26T11:17:40.502" v="2407" actId="27803"/>
          <ac:spMkLst>
            <pc:docMk/>
            <pc:sldMk cId="33592256" sldId="331"/>
            <ac:spMk id="199" creationId="{263B79D0-2CC1-4804-D9B8-E9F8A124E92F}"/>
          </ac:spMkLst>
        </pc:spChg>
        <pc:spChg chg="mod">
          <ac:chgData name="Ye, Bo /CN/EXT" userId="7b005e9d-1289-41c7-be62-a6f974f142a1" providerId="ADAL" clId="{70242063-7AC6-4AF4-B5B1-8616243F0108}" dt="2024-11-26T11:17:40.502" v="2407" actId="27803"/>
          <ac:spMkLst>
            <pc:docMk/>
            <pc:sldMk cId="33592256" sldId="331"/>
            <ac:spMk id="200" creationId="{C7271567-1795-F31D-D436-ED09C33A07B0}"/>
          </ac:spMkLst>
        </pc:spChg>
        <pc:spChg chg="mod">
          <ac:chgData name="Ye, Bo /CN/EXT" userId="7b005e9d-1289-41c7-be62-a6f974f142a1" providerId="ADAL" clId="{70242063-7AC6-4AF4-B5B1-8616243F0108}" dt="2024-11-26T11:17:40.502" v="2407" actId="27803"/>
          <ac:spMkLst>
            <pc:docMk/>
            <pc:sldMk cId="33592256" sldId="331"/>
            <ac:spMk id="201" creationId="{A7C71BA6-D8C8-7164-CF83-6827250416A4}"/>
          </ac:spMkLst>
        </pc:spChg>
        <pc:spChg chg="mod">
          <ac:chgData name="Ye, Bo /CN/EXT" userId="7b005e9d-1289-41c7-be62-a6f974f142a1" providerId="ADAL" clId="{70242063-7AC6-4AF4-B5B1-8616243F0108}" dt="2024-11-26T11:17:40.502" v="2407" actId="27803"/>
          <ac:spMkLst>
            <pc:docMk/>
            <pc:sldMk cId="33592256" sldId="331"/>
            <ac:spMk id="202" creationId="{7BD821EB-F26B-7785-338F-33DCC719F14C}"/>
          </ac:spMkLst>
        </pc:spChg>
        <pc:spChg chg="mod">
          <ac:chgData name="Ye, Bo /CN/EXT" userId="7b005e9d-1289-41c7-be62-a6f974f142a1" providerId="ADAL" clId="{70242063-7AC6-4AF4-B5B1-8616243F0108}" dt="2024-11-26T11:17:40.502" v="2407" actId="27803"/>
          <ac:spMkLst>
            <pc:docMk/>
            <pc:sldMk cId="33592256" sldId="331"/>
            <ac:spMk id="203" creationId="{51627494-115B-EC5E-9EBE-31FB7DFC7C74}"/>
          </ac:spMkLst>
        </pc:spChg>
        <pc:spChg chg="mod">
          <ac:chgData name="Ye, Bo /CN/EXT" userId="7b005e9d-1289-41c7-be62-a6f974f142a1" providerId="ADAL" clId="{70242063-7AC6-4AF4-B5B1-8616243F0108}" dt="2024-11-26T11:17:40.502" v="2407" actId="27803"/>
          <ac:spMkLst>
            <pc:docMk/>
            <pc:sldMk cId="33592256" sldId="331"/>
            <ac:spMk id="204" creationId="{8B4F6CC9-F024-8949-8F7F-590F973F50BF}"/>
          </ac:spMkLst>
        </pc:spChg>
        <pc:spChg chg="mod">
          <ac:chgData name="Ye, Bo /CN/EXT" userId="7b005e9d-1289-41c7-be62-a6f974f142a1" providerId="ADAL" clId="{70242063-7AC6-4AF4-B5B1-8616243F0108}" dt="2024-11-26T11:17:40.502" v="2407" actId="27803"/>
          <ac:spMkLst>
            <pc:docMk/>
            <pc:sldMk cId="33592256" sldId="331"/>
            <ac:spMk id="205" creationId="{78CC10AC-16D5-EE29-DB13-86A5CAB0B198}"/>
          </ac:spMkLst>
        </pc:spChg>
        <pc:spChg chg="mod">
          <ac:chgData name="Ye, Bo /CN/EXT" userId="7b005e9d-1289-41c7-be62-a6f974f142a1" providerId="ADAL" clId="{70242063-7AC6-4AF4-B5B1-8616243F0108}" dt="2024-11-26T11:17:40.502" v="2407" actId="27803"/>
          <ac:spMkLst>
            <pc:docMk/>
            <pc:sldMk cId="33592256" sldId="331"/>
            <ac:spMk id="206" creationId="{3A73CEF3-8E26-B912-B8A3-BBABB660B5F5}"/>
          </ac:spMkLst>
        </pc:spChg>
        <pc:spChg chg="mod">
          <ac:chgData name="Ye, Bo /CN/EXT" userId="7b005e9d-1289-41c7-be62-a6f974f142a1" providerId="ADAL" clId="{70242063-7AC6-4AF4-B5B1-8616243F0108}" dt="2024-11-26T11:17:40.502" v="2407" actId="27803"/>
          <ac:spMkLst>
            <pc:docMk/>
            <pc:sldMk cId="33592256" sldId="331"/>
            <ac:spMk id="207" creationId="{47DCB1C0-C1C5-4DF7-7B6C-713F85636084}"/>
          </ac:spMkLst>
        </pc:spChg>
        <pc:spChg chg="mod">
          <ac:chgData name="Ye, Bo /CN/EXT" userId="7b005e9d-1289-41c7-be62-a6f974f142a1" providerId="ADAL" clId="{70242063-7AC6-4AF4-B5B1-8616243F0108}" dt="2024-11-26T11:17:40.502" v="2407" actId="27803"/>
          <ac:spMkLst>
            <pc:docMk/>
            <pc:sldMk cId="33592256" sldId="331"/>
            <ac:spMk id="208" creationId="{AD334B27-36AB-F4BA-26CA-E6B07D98150A}"/>
          </ac:spMkLst>
        </pc:spChg>
        <pc:spChg chg="mod">
          <ac:chgData name="Ye, Bo /CN/EXT" userId="7b005e9d-1289-41c7-be62-a6f974f142a1" providerId="ADAL" clId="{70242063-7AC6-4AF4-B5B1-8616243F0108}" dt="2024-11-26T11:17:40.502" v="2407" actId="27803"/>
          <ac:spMkLst>
            <pc:docMk/>
            <pc:sldMk cId="33592256" sldId="331"/>
            <ac:spMk id="209" creationId="{69186DD3-2235-3997-2276-7D568F46B864}"/>
          </ac:spMkLst>
        </pc:spChg>
        <pc:spChg chg="mod">
          <ac:chgData name="Ye, Bo /CN/EXT" userId="7b005e9d-1289-41c7-be62-a6f974f142a1" providerId="ADAL" clId="{70242063-7AC6-4AF4-B5B1-8616243F0108}" dt="2024-11-26T11:17:40.502" v="2407" actId="27803"/>
          <ac:spMkLst>
            <pc:docMk/>
            <pc:sldMk cId="33592256" sldId="331"/>
            <ac:spMk id="210" creationId="{99223E77-8A65-2099-59D2-F5C388749FED}"/>
          </ac:spMkLst>
        </pc:spChg>
        <pc:spChg chg="mod">
          <ac:chgData name="Ye, Bo /CN/EXT" userId="7b005e9d-1289-41c7-be62-a6f974f142a1" providerId="ADAL" clId="{70242063-7AC6-4AF4-B5B1-8616243F0108}" dt="2024-11-26T11:17:40.502" v="2407" actId="27803"/>
          <ac:spMkLst>
            <pc:docMk/>
            <pc:sldMk cId="33592256" sldId="331"/>
            <ac:spMk id="211" creationId="{D2C4CD77-3378-3D85-84A1-E85F362E69EF}"/>
          </ac:spMkLst>
        </pc:spChg>
        <pc:spChg chg="mod">
          <ac:chgData name="Ye, Bo /CN/EXT" userId="7b005e9d-1289-41c7-be62-a6f974f142a1" providerId="ADAL" clId="{70242063-7AC6-4AF4-B5B1-8616243F0108}" dt="2024-11-26T11:17:40.502" v="2407" actId="27803"/>
          <ac:spMkLst>
            <pc:docMk/>
            <pc:sldMk cId="33592256" sldId="331"/>
            <ac:spMk id="212" creationId="{19EBFECB-A9F0-CF43-1FE5-DEF4DDEFC3A5}"/>
          </ac:spMkLst>
        </pc:spChg>
        <pc:spChg chg="mod">
          <ac:chgData name="Ye, Bo /CN/EXT" userId="7b005e9d-1289-41c7-be62-a6f974f142a1" providerId="ADAL" clId="{70242063-7AC6-4AF4-B5B1-8616243F0108}" dt="2024-11-26T11:17:40.502" v="2407" actId="27803"/>
          <ac:spMkLst>
            <pc:docMk/>
            <pc:sldMk cId="33592256" sldId="331"/>
            <ac:spMk id="213" creationId="{71D964A2-8B7B-DA5B-3AF9-5BC513001211}"/>
          </ac:spMkLst>
        </pc:spChg>
        <pc:spChg chg="mod">
          <ac:chgData name="Ye, Bo /CN/EXT" userId="7b005e9d-1289-41c7-be62-a6f974f142a1" providerId="ADAL" clId="{70242063-7AC6-4AF4-B5B1-8616243F0108}" dt="2024-11-26T11:17:40.502" v="2407" actId="27803"/>
          <ac:spMkLst>
            <pc:docMk/>
            <pc:sldMk cId="33592256" sldId="331"/>
            <ac:spMk id="214" creationId="{17763DC2-20DB-4570-7EC0-6FBE2F9D4DA3}"/>
          </ac:spMkLst>
        </pc:spChg>
        <pc:spChg chg="mod">
          <ac:chgData name="Ye, Bo /CN/EXT" userId="7b005e9d-1289-41c7-be62-a6f974f142a1" providerId="ADAL" clId="{70242063-7AC6-4AF4-B5B1-8616243F0108}" dt="2024-11-26T11:17:40.502" v="2407" actId="27803"/>
          <ac:spMkLst>
            <pc:docMk/>
            <pc:sldMk cId="33592256" sldId="331"/>
            <ac:spMk id="215" creationId="{F84AC2FF-D372-CD21-B2DB-AAC08FF34B3E}"/>
          </ac:spMkLst>
        </pc:spChg>
        <pc:spChg chg="mod">
          <ac:chgData name="Ye, Bo /CN/EXT" userId="7b005e9d-1289-41c7-be62-a6f974f142a1" providerId="ADAL" clId="{70242063-7AC6-4AF4-B5B1-8616243F0108}" dt="2024-11-26T11:17:40.502" v="2407" actId="27803"/>
          <ac:spMkLst>
            <pc:docMk/>
            <pc:sldMk cId="33592256" sldId="331"/>
            <ac:spMk id="216" creationId="{D48B22D2-5ED0-174D-F3B1-E8AE42EB401A}"/>
          </ac:spMkLst>
        </pc:spChg>
        <pc:spChg chg="mod">
          <ac:chgData name="Ye, Bo /CN/EXT" userId="7b005e9d-1289-41c7-be62-a6f974f142a1" providerId="ADAL" clId="{70242063-7AC6-4AF4-B5B1-8616243F0108}" dt="2024-11-26T11:17:40.502" v="2407" actId="27803"/>
          <ac:spMkLst>
            <pc:docMk/>
            <pc:sldMk cId="33592256" sldId="331"/>
            <ac:spMk id="217" creationId="{88EDB490-BA51-F606-76E9-56BF5EF1A2CB}"/>
          </ac:spMkLst>
        </pc:spChg>
        <pc:spChg chg="mod">
          <ac:chgData name="Ye, Bo /CN/EXT" userId="7b005e9d-1289-41c7-be62-a6f974f142a1" providerId="ADAL" clId="{70242063-7AC6-4AF4-B5B1-8616243F0108}" dt="2024-11-26T11:17:40.502" v="2407" actId="27803"/>
          <ac:spMkLst>
            <pc:docMk/>
            <pc:sldMk cId="33592256" sldId="331"/>
            <ac:spMk id="218" creationId="{D75CB9AB-2FDB-0274-658F-3AD868787D16}"/>
          </ac:spMkLst>
        </pc:spChg>
        <pc:spChg chg="mod">
          <ac:chgData name="Ye, Bo /CN/EXT" userId="7b005e9d-1289-41c7-be62-a6f974f142a1" providerId="ADAL" clId="{70242063-7AC6-4AF4-B5B1-8616243F0108}" dt="2024-11-26T11:17:40.502" v="2407" actId="27803"/>
          <ac:spMkLst>
            <pc:docMk/>
            <pc:sldMk cId="33592256" sldId="331"/>
            <ac:spMk id="219" creationId="{29C066C1-9F34-B1E9-12E3-CDDE26EDA70A}"/>
          </ac:spMkLst>
        </pc:spChg>
        <pc:spChg chg="mod">
          <ac:chgData name="Ye, Bo /CN/EXT" userId="7b005e9d-1289-41c7-be62-a6f974f142a1" providerId="ADAL" clId="{70242063-7AC6-4AF4-B5B1-8616243F0108}" dt="2024-11-26T11:17:40.502" v="2407" actId="27803"/>
          <ac:spMkLst>
            <pc:docMk/>
            <pc:sldMk cId="33592256" sldId="331"/>
            <ac:spMk id="220" creationId="{511CB7B7-5873-FD42-AAF6-0701B6397280}"/>
          </ac:spMkLst>
        </pc:spChg>
        <pc:spChg chg="mod">
          <ac:chgData name="Ye, Bo /CN/EXT" userId="7b005e9d-1289-41c7-be62-a6f974f142a1" providerId="ADAL" clId="{70242063-7AC6-4AF4-B5B1-8616243F0108}" dt="2024-11-26T11:17:40.502" v="2407" actId="27803"/>
          <ac:spMkLst>
            <pc:docMk/>
            <pc:sldMk cId="33592256" sldId="331"/>
            <ac:spMk id="221" creationId="{03F06972-027E-6C8C-6953-0CB7F4FA6C03}"/>
          </ac:spMkLst>
        </pc:spChg>
        <pc:spChg chg="mod">
          <ac:chgData name="Ye, Bo /CN/EXT" userId="7b005e9d-1289-41c7-be62-a6f974f142a1" providerId="ADAL" clId="{70242063-7AC6-4AF4-B5B1-8616243F0108}" dt="2024-11-26T11:17:40.502" v="2407" actId="27803"/>
          <ac:spMkLst>
            <pc:docMk/>
            <pc:sldMk cId="33592256" sldId="331"/>
            <ac:spMk id="222" creationId="{24EAF54C-7AA3-436C-D70F-A9C3D2A539CB}"/>
          </ac:spMkLst>
        </pc:spChg>
        <pc:spChg chg="mod">
          <ac:chgData name="Ye, Bo /CN/EXT" userId="7b005e9d-1289-41c7-be62-a6f974f142a1" providerId="ADAL" clId="{70242063-7AC6-4AF4-B5B1-8616243F0108}" dt="2024-11-26T11:17:40.502" v="2407" actId="27803"/>
          <ac:spMkLst>
            <pc:docMk/>
            <pc:sldMk cId="33592256" sldId="331"/>
            <ac:spMk id="223" creationId="{4FF01A98-9D6A-D670-C22E-733FFEA5F3AC}"/>
          </ac:spMkLst>
        </pc:spChg>
        <pc:spChg chg="mod">
          <ac:chgData name="Ye, Bo /CN/EXT" userId="7b005e9d-1289-41c7-be62-a6f974f142a1" providerId="ADAL" clId="{70242063-7AC6-4AF4-B5B1-8616243F0108}" dt="2024-11-26T11:17:40.502" v="2407" actId="27803"/>
          <ac:spMkLst>
            <pc:docMk/>
            <pc:sldMk cId="33592256" sldId="331"/>
            <ac:spMk id="224" creationId="{6EDFA3E9-4615-F86B-2036-3EC28E304F09}"/>
          </ac:spMkLst>
        </pc:spChg>
        <pc:spChg chg="mod">
          <ac:chgData name="Ye, Bo /CN/EXT" userId="7b005e9d-1289-41c7-be62-a6f974f142a1" providerId="ADAL" clId="{70242063-7AC6-4AF4-B5B1-8616243F0108}" dt="2024-11-26T11:17:40.502" v="2407" actId="27803"/>
          <ac:spMkLst>
            <pc:docMk/>
            <pc:sldMk cId="33592256" sldId="331"/>
            <ac:spMk id="225" creationId="{80C21470-730C-9656-E776-E7BF16B944DE}"/>
          </ac:spMkLst>
        </pc:spChg>
        <pc:spChg chg="mod">
          <ac:chgData name="Ye, Bo /CN/EXT" userId="7b005e9d-1289-41c7-be62-a6f974f142a1" providerId="ADAL" clId="{70242063-7AC6-4AF4-B5B1-8616243F0108}" dt="2024-11-26T11:17:40.502" v="2407" actId="27803"/>
          <ac:spMkLst>
            <pc:docMk/>
            <pc:sldMk cId="33592256" sldId="331"/>
            <ac:spMk id="226" creationId="{5094EAC0-4432-8872-2272-294A3E13747A}"/>
          </ac:spMkLst>
        </pc:spChg>
        <pc:spChg chg="mod">
          <ac:chgData name="Ye, Bo /CN/EXT" userId="7b005e9d-1289-41c7-be62-a6f974f142a1" providerId="ADAL" clId="{70242063-7AC6-4AF4-B5B1-8616243F0108}" dt="2024-11-26T11:17:40.502" v="2407" actId="27803"/>
          <ac:spMkLst>
            <pc:docMk/>
            <pc:sldMk cId="33592256" sldId="331"/>
            <ac:spMk id="227" creationId="{56F45578-D869-5FEF-B4D8-2DA94D3B07F2}"/>
          </ac:spMkLst>
        </pc:spChg>
        <pc:spChg chg="mod">
          <ac:chgData name="Ye, Bo /CN/EXT" userId="7b005e9d-1289-41c7-be62-a6f974f142a1" providerId="ADAL" clId="{70242063-7AC6-4AF4-B5B1-8616243F0108}" dt="2024-11-26T11:17:40.502" v="2407" actId="27803"/>
          <ac:spMkLst>
            <pc:docMk/>
            <pc:sldMk cId="33592256" sldId="331"/>
            <ac:spMk id="228" creationId="{C66C2E41-D2C7-134E-3F4E-A8CD707B37C7}"/>
          </ac:spMkLst>
        </pc:spChg>
        <pc:spChg chg="mod">
          <ac:chgData name="Ye, Bo /CN/EXT" userId="7b005e9d-1289-41c7-be62-a6f974f142a1" providerId="ADAL" clId="{70242063-7AC6-4AF4-B5B1-8616243F0108}" dt="2024-11-26T11:17:40.502" v="2407" actId="27803"/>
          <ac:spMkLst>
            <pc:docMk/>
            <pc:sldMk cId="33592256" sldId="331"/>
            <ac:spMk id="229" creationId="{C84A410C-991A-4D1D-C970-25BE98F25C8D}"/>
          </ac:spMkLst>
        </pc:spChg>
        <pc:spChg chg="mod">
          <ac:chgData name="Ye, Bo /CN/EXT" userId="7b005e9d-1289-41c7-be62-a6f974f142a1" providerId="ADAL" clId="{70242063-7AC6-4AF4-B5B1-8616243F0108}" dt="2024-11-26T11:17:40.502" v="2407" actId="27803"/>
          <ac:spMkLst>
            <pc:docMk/>
            <pc:sldMk cId="33592256" sldId="331"/>
            <ac:spMk id="230" creationId="{74FBC699-030D-8CF7-021C-C0A2C3491255}"/>
          </ac:spMkLst>
        </pc:spChg>
        <pc:spChg chg="mod">
          <ac:chgData name="Ye, Bo /CN/EXT" userId="7b005e9d-1289-41c7-be62-a6f974f142a1" providerId="ADAL" clId="{70242063-7AC6-4AF4-B5B1-8616243F0108}" dt="2024-11-26T11:17:40.502" v="2407" actId="27803"/>
          <ac:spMkLst>
            <pc:docMk/>
            <pc:sldMk cId="33592256" sldId="331"/>
            <ac:spMk id="231" creationId="{7194CAC8-BB62-EF5F-6F21-3F71D52AB30E}"/>
          </ac:spMkLst>
        </pc:spChg>
        <pc:spChg chg="mod">
          <ac:chgData name="Ye, Bo /CN/EXT" userId="7b005e9d-1289-41c7-be62-a6f974f142a1" providerId="ADAL" clId="{70242063-7AC6-4AF4-B5B1-8616243F0108}" dt="2024-11-26T11:17:40.502" v="2407" actId="27803"/>
          <ac:spMkLst>
            <pc:docMk/>
            <pc:sldMk cId="33592256" sldId="331"/>
            <ac:spMk id="232" creationId="{CC465543-715D-DF4C-083F-822EFCAFC04D}"/>
          </ac:spMkLst>
        </pc:spChg>
        <pc:spChg chg="mod">
          <ac:chgData name="Ye, Bo /CN/EXT" userId="7b005e9d-1289-41c7-be62-a6f974f142a1" providerId="ADAL" clId="{70242063-7AC6-4AF4-B5B1-8616243F0108}" dt="2024-11-26T11:17:40.502" v="2407" actId="27803"/>
          <ac:spMkLst>
            <pc:docMk/>
            <pc:sldMk cId="33592256" sldId="331"/>
            <ac:spMk id="233" creationId="{BEEADFD4-A03A-3A38-65E3-1B67BB0EE536}"/>
          </ac:spMkLst>
        </pc:spChg>
        <pc:spChg chg="mod">
          <ac:chgData name="Ye, Bo /CN/EXT" userId="7b005e9d-1289-41c7-be62-a6f974f142a1" providerId="ADAL" clId="{70242063-7AC6-4AF4-B5B1-8616243F0108}" dt="2024-11-26T11:17:40.502" v="2407" actId="27803"/>
          <ac:spMkLst>
            <pc:docMk/>
            <pc:sldMk cId="33592256" sldId="331"/>
            <ac:spMk id="234" creationId="{21705257-2076-C233-AF80-5F6B48E7CF25}"/>
          </ac:spMkLst>
        </pc:spChg>
        <pc:spChg chg="mod">
          <ac:chgData name="Ye, Bo /CN/EXT" userId="7b005e9d-1289-41c7-be62-a6f974f142a1" providerId="ADAL" clId="{70242063-7AC6-4AF4-B5B1-8616243F0108}" dt="2024-11-26T11:17:40.502" v="2407" actId="27803"/>
          <ac:spMkLst>
            <pc:docMk/>
            <pc:sldMk cId="33592256" sldId="331"/>
            <ac:spMk id="235" creationId="{D784DD15-03D1-7875-C92B-5ED82149C212}"/>
          </ac:spMkLst>
        </pc:spChg>
        <pc:spChg chg="mod">
          <ac:chgData name="Ye, Bo /CN/EXT" userId="7b005e9d-1289-41c7-be62-a6f974f142a1" providerId="ADAL" clId="{70242063-7AC6-4AF4-B5B1-8616243F0108}" dt="2024-11-26T11:17:40.502" v="2407" actId="27803"/>
          <ac:spMkLst>
            <pc:docMk/>
            <pc:sldMk cId="33592256" sldId="331"/>
            <ac:spMk id="236" creationId="{06A198D8-5153-7DFB-A1B1-BC60D9F9BFF4}"/>
          </ac:spMkLst>
        </pc:spChg>
        <pc:spChg chg="mod">
          <ac:chgData name="Ye, Bo /CN/EXT" userId="7b005e9d-1289-41c7-be62-a6f974f142a1" providerId="ADAL" clId="{70242063-7AC6-4AF4-B5B1-8616243F0108}" dt="2024-11-26T11:17:40.502" v="2407" actId="27803"/>
          <ac:spMkLst>
            <pc:docMk/>
            <pc:sldMk cId="33592256" sldId="331"/>
            <ac:spMk id="237" creationId="{DF83A1D9-FDCD-6F53-D83F-1D6923555BB0}"/>
          </ac:spMkLst>
        </pc:spChg>
        <pc:spChg chg="mod">
          <ac:chgData name="Ye, Bo /CN/EXT" userId="7b005e9d-1289-41c7-be62-a6f974f142a1" providerId="ADAL" clId="{70242063-7AC6-4AF4-B5B1-8616243F0108}" dt="2024-11-26T11:17:40.502" v="2407" actId="27803"/>
          <ac:spMkLst>
            <pc:docMk/>
            <pc:sldMk cId="33592256" sldId="331"/>
            <ac:spMk id="238" creationId="{90DA2DFF-FF7C-01F7-F23C-9029054D7DD9}"/>
          </ac:spMkLst>
        </pc:spChg>
        <pc:spChg chg="mod">
          <ac:chgData name="Ye, Bo /CN/EXT" userId="7b005e9d-1289-41c7-be62-a6f974f142a1" providerId="ADAL" clId="{70242063-7AC6-4AF4-B5B1-8616243F0108}" dt="2024-11-26T11:17:40.502" v="2407" actId="27803"/>
          <ac:spMkLst>
            <pc:docMk/>
            <pc:sldMk cId="33592256" sldId="331"/>
            <ac:spMk id="239" creationId="{EBFFF220-9E2D-7145-B232-543B63B34D88}"/>
          </ac:spMkLst>
        </pc:spChg>
        <pc:spChg chg="mod">
          <ac:chgData name="Ye, Bo /CN/EXT" userId="7b005e9d-1289-41c7-be62-a6f974f142a1" providerId="ADAL" clId="{70242063-7AC6-4AF4-B5B1-8616243F0108}" dt="2024-11-26T11:17:40.502" v="2407" actId="27803"/>
          <ac:spMkLst>
            <pc:docMk/>
            <pc:sldMk cId="33592256" sldId="331"/>
            <ac:spMk id="240" creationId="{86374ADE-F4D7-70CA-422D-8D39A07DEF35}"/>
          </ac:spMkLst>
        </pc:spChg>
        <pc:spChg chg="mod">
          <ac:chgData name="Ye, Bo /CN/EXT" userId="7b005e9d-1289-41c7-be62-a6f974f142a1" providerId="ADAL" clId="{70242063-7AC6-4AF4-B5B1-8616243F0108}" dt="2024-11-26T11:17:40.502" v="2407" actId="27803"/>
          <ac:spMkLst>
            <pc:docMk/>
            <pc:sldMk cId="33592256" sldId="331"/>
            <ac:spMk id="241" creationId="{60CF2A67-0448-3C04-BEA9-EDED07C79CBE}"/>
          </ac:spMkLst>
        </pc:spChg>
        <pc:spChg chg="mod">
          <ac:chgData name="Ye, Bo /CN/EXT" userId="7b005e9d-1289-41c7-be62-a6f974f142a1" providerId="ADAL" clId="{70242063-7AC6-4AF4-B5B1-8616243F0108}" dt="2024-11-26T11:17:40.502" v="2407" actId="27803"/>
          <ac:spMkLst>
            <pc:docMk/>
            <pc:sldMk cId="33592256" sldId="331"/>
            <ac:spMk id="242" creationId="{467A8F01-24A3-4D36-B99F-91D0F137CCEB}"/>
          </ac:spMkLst>
        </pc:spChg>
        <pc:spChg chg="mod">
          <ac:chgData name="Ye, Bo /CN/EXT" userId="7b005e9d-1289-41c7-be62-a6f974f142a1" providerId="ADAL" clId="{70242063-7AC6-4AF4-B5B1-8616243F0108}" dt="2024-11-26T11:17:40.502" v="2407" actId="27803"/>
          <ac:spMkLst>
            <pc:docMk/>
            <pc:sldMk cId="33592256" sldId="331"/>
            <ac:spMk id="243" creationId="{9FFAA330-B418-F27A-DB15-A843604B6A19}"/>
          </ac:spMkLst>
        </pc:spChg>
        <pc:spChg chg="mod">
          <ac:chgData name="Ye, Bo /CN/EXT" userId="7b005e9d-1289-41c7-be62-a6f974f142a1" providerId="ADAL" clId="{70242063-7AC6-4AF4-B5B1-8616243F0108}" dt="2024-11-26T11:17:40.502" v="2407" actId="27803"/>
          <ac:spMkLst>
            <pc:docMk/>
            <pc:sldMk cId="33592256" sldId="331"/>
            <ac:spMk id="244" creationId="{C6FA7F65-B70E-DA05-7941-C98D9C725CF9}"/>
          </ac:spMkLst>
        </pc:spChg>
        <pc:spChg chg="mod">
          <ac:chgData name="Ye, Bo /CN/EXT" userId="7b005e9d-1289-41c7-be62-a6f974f142a1" providerId="ADAL" clId="{70242063-7AC6-4AF4-B5B1-8616243F0108}" dt="2024-11-26T11:17:40.502" v="2407" actId="27803"/>
          <ac:spMkLst>
            <pc:docMk/>
            <pc:sldMk cId="33592256" sldId="331"/>
            <ac:spMk id="245" creationId="{EAA90607-1E00-9B22-1C01-5E174DBE5EBB}"/>
          </ac:spMkLst>
        </pc:spChg>
        <pc:spChg chg="mod">
          <ac:chgData name="Ye, Bo /CN/EXT" userId="7b005e9d-1289-41c7-be62-a6f974f142a1" providerId="ADAL" clId="{70242063-7AC6-4AF4-B5B1-8616243F0108}" dt="2024-11-26T11:17:40.502" v="2407" actId="27803"/>
          <ac:spMkLst>
            <pc:docMk/>
            <pc:sldMk cId="33592256" sldId="331"/>
            <ac:spMk id="246" creationId="{FFC7F005-E781-193C-8406-2D301C12CF06}"/>
          </ac:spMkLst>
        </pc:spChg>
        <pc:spChg chg="mod">
          <ac:chgData name="Ye, Bo /CN/EXT" userId="7b005e9d-1289-41c7-be62-a6f974f142a1" providerId="ADAL" clId="{70242063-7AC6-4AF4-B5B1-8616243F0108}" dt="2024-11-26T11:17:40.502" v="2407" actId="27803"/>
          <ac:spMkLst>
            <pc:docMk/>
            <pc:sldMk cId="33592256" sldId="331"/>
            <ac:spMk id="247" creationId="{6C8E3EEC-EAA6-AC90-C862-C0DDCA2067BB}"/>
          </ac:spMkLst>
        </pc:spChg>
        <pc:spChg chg="mod">
          <ac:chgData name="Ye, Bo /CN/EXT" userId="7b005e9d-1289-41c7-be62-a6f974f142a1" providerId="ADAL" clId="{70242063-7AC6-4AF4-B5B1-8616243F0108}" dt="2024-11-26T11:17:40.502" v="2407" actId="27803"/>
          <ac:spMkLst>
            <pc:docMk/>
            <pc:sldMk cId="33592256" sldId="331"/>
            <ac:spMk id="248" creationId="{08EF3E68-96C3-9DC6-1BC8-57BC91701ACA}"/>
          </ac:spMkLst>
        </pc:spChg>
        <pc:spChg chg="mod">
          <ac:chgData name="Ye, Bo /CN/EXT" userId="7b005e9d-1289-41c7-be62-a6f974f142a1" providerId="ADAL" clId="{70242063-7AC6-4AF4-B5B1-8616243F0108}" dt="2024-11-26T11:17:40.502" v="2407" actId="27803"/>
          <ac:spMkLst>
            <pc:docMk/>
            <pc:sldMk cId="33592256" sldId="331"/>
            <ac:spMk id="249" creationId="{32E4A277-3E8B-A939-5AB4-9E1636C41A8F}"/>
          </ac:spMkLst>
        </pc:spChg>
        <pc:spChg chg="mod">
          <ac:chgData name="Ye, Bo /CN/EXT" userId="7b005e9d-1289-41c7-be62-a6f974f142a1" providerId="ADAL" clId="{70242063-7AC6-4AF4-B5B1-8616243F0108}" dt="2024-11-26T11:17:40.502" v="2407" actId="27803"/>
          <ac:spMkLst>
            <pc:docMk/>
            <pc:sldMk cId="33592256" sldId="331"/>
            <ac:spMk id="252" creationId="{9BCA0AE1-CA89-8F33-51C8-CD3431E4476A}"/>
          </ac:spMkLst>
        </pc:spChg>
        <pc:spChg chg="mod">
          <ac:chgData name="Ye, Bo /CN/EXT" userId="7b005e9d-1289-41c7-be62-a6f974f142a1" providerId="ADAL" clId="{70242063-7AC6-4AF4-B5B1-8616243F0108}" dt="2024-11-26T11:17:40.502" v="2407" actId="27803"/>
          <ac:spMkLst>
            <pc:docMk/>
            <pc:sldMk cId="33592256" sldId="331"/>
            <ac:spMk id="253" creationId="{55F15A3C-BD0C-EC4B-86AD-024A1549DEBD}"/>
          </ac:spMkLst>
        </pc:spChg>
        <pc:spChg chg="mod">
          <ac:chgData name="Ye, Bo /CN/EXT" userId="7b005e9d-1289-41c7-be62-a6f974f142a1" providerId="ADAL" clId="{70242063-7AC6-4AF4-B5B1-8616243F0108}" dt="2024-11-26T11:17:40.502" v="2407" actId="27803"/>
          <ac:spMkLst>
            <pc:docMk/>
            <pc:sldMk cId="33592256" sldId="331"/>
            <ac:spMk id="255" creationId="{A32CB208-D361-96AC-CA68-6762ADEB83AE}"/>
          </ac:spMkLst>
        </pc:spChg>
        <pc:spChg chg="mod">
          <ac:chgData name="Ye, Bo /CN/EXT" userId="7b005e9d-1289-41c7-be62-a6f974f142a1" providerId="ADAL" clId="{70242063-7AC6-4AF4-B5B1-8616243F0108}" dt="2024-12-11T01:18:55.026" v="2603" actId="27803"/>
          <ac:spMkLst>
            <pc:docMk/>
            <pc:sldMk cId="33592256" sldId="331"/>
            <ac:spMk id="256" creationId="{CEAFC410-1A50-9F80-C32A-69077B6CC53E}"/>
          </ac:spMkLst>
        </pc:spChg>
        <pc:spChg chg="mod">
          <ac:chgData name="Ye, Bo /CN/EXT" userId="7b005e9d-1289-41c7-be62-a6f974f142a1" providerId="ADAL" clId="{70242063-7AC6-4AF4-B5B1-8616243F0108}" dt="2024-11-26T11:17:40.502" v="2407" actId="27803"/>
          <ac:spMkLst>
            <pc:docMk/>
            <pc:sldMk cId="33592256" sldId="331"/>
            <ac:spMk id="256" creationId="{EB8B9DA2-915E-7E96-E42C-87CF5B91556B}"/>
          </ac:spMkLst>
        </pc:spChg>
        <pc:spChg chg="mod">
          <ac:chgData name="Ye, Bo /CN/EXT" userId="7b005e9d-1289-41c7-be62-a6f974f142a1" providerId="ADAL" clId="{70242063-7AC6-4AF4-B5B1-8616243F0108}" dt="2024-11-26T11:17:40.502" v="2407" actId="27803"/>
          <ac:spMkLst>
            <pc:docMk/>
            <pc:sldMk cId="33592256" sldId="331"/>
            <ac:spMk id="257" creationId="{24199DB8-0C51-0DE2-3A59-3CB32C88E806}"/>
          </ac:spMkLst>
        </pc:spChg>
        <pc:spChg chg="mod">
          <ac:chgData name="Ye, Bo /CN/EXT" userId="7b005e9d-1289-41c7-be62-a6f974f142a1" providerId="ADAL" clId="{70242063-7AC6-4AF4-B5B1-8616243F0108}" dt="2024-12-11T01:18:55.026" v="2603" actId="27803"/>
          <ac:spMkLst>
            <pc:docMk/>
            <pc:sldMk cId="33592256" sldId="331"/>
            <ac:spMk id="257" creationId="{8F2211B9-0659-C6AA-2D86-5A989BE563F0}"/>
          </ac:spMkLst>
        </pc:spChg>
        <pc:spChg chg="mod">
          <ac:chgData name="Ye, Bo /CN/EXT" userId="7b005e9d-1289-41c7-be62-a6f974f142a1" providerId="ADAL" clId="{70242063-7AC6-4AF4-B5B1-8616243F0108}" dt="2024-12-11T01:18:55.026" v="2603" actId="27803"/>
          <ac:spMkLst>
            <pc:docMk/>
            <pc:sldMk cId="33592256" sldId="331"/>
            <ac:spMk id="259" creationId="{69B80E27-B2A1-4146-D3D7-923442458A2F}"/>
          </ac:spMkLst>
        </pc:spChg>
        <pc:spChg chg="mod">
          <ac:chgData name="Ye, Bo /CN/EXT" userId="7b005e9d-1289-41c7-be62-a6f974f142a1" providerId="ADAL" clId="{70242063-7AC6-4AF4-B5B1-8616243F0108}" dt="2024-12-11T01:18:55.026" v="2603" actId="27803"/>
          <ac:spMkLst>
            <pc:docMk/>
            <pc:sldMk cId="33592256" sldId="331"/>
            <ac:spMk id="261" creationId="{CF3B0191-8D84-4FAA-7A76-02B9DD24DE8A}"/>
          </ac:spMkLst>
        </pc:spChg>
        <pc:spChg chg="mod">
          <ac:chgData name="Ye, Bo /CN/EXT" userId="7b005e9d-1289-41c7-be62-a6f974f142a1" providerId="ADAL" clId="{70242063-7AC6-4AF4-B5B1-8616243F0108}" dt="2024-12-11T01:18:55.026" v="2603" actId="27803"/>
          <ac:spMkLst>
            <pc:docMk/>
            <pc:sldMk cId="33592256" sldId="331"/>
            <ac:spMk id="262" creationId="{526DDAD0-C1B0-C03C-DB1E-FB4F8537CD09}"/>
          </ac:spMkLst>
        </pc:spChg>
        <pc:spChg chg="mod">
          <ac:chgData name="Ye, Bo /CN/EXT" userId="7b005e9d-1289-41c7-be62-a6f974f142a1" providerId="ADAL" clId="{70242063-7AC6-4AF4-B5B1-8616243F0108}" dt="2024-12-11T01:18:55.026" v="2603" actId="27803"/>
          <ac:spMkLst>
            <pc:docMk/>
            <pc:sldMk cId="33592256" sldId="331"/>
            <ac:spMk id="263" creationId="{91EDABC1-A522-7686-A18F-9D56957B9191}"/>
          </ac:spMkLst>
        </pc:spChg>
        <pc:spChg chg="mod">
          <ac:chgData name="Ye, Bo /CN/EXT" userId="7b005e9d-1289-41c7-be62-a6f974f142a1" providerId="ADAL" clId="{70242063-7AC6-4AF4-B5B1-8616243F0108}" dt="2024-12-11T01:18:55.026" v="2603" actId="27803"/>
          <ac:spMkLst>
            <pc:docMk/>
            <pc:sldMk cId="33592256" sldId="331"/>
            <ac:spMk id="264" creationId="{9F3289AC-01DF-A43D-866A-8970AA930945}"/>
          </ac:spMkLst>
        </pc:spChg>
        <pc:spChg chg="mod">
          <ac:chgData name="Ye, Bo /CN/EXT" userId="7b005e9d-1289-41c7-be62-a6f974f142a1" providerId="ADAL" clId="{70242063-7AC6-4AF4-B5B1-8616243F0108}" dt="2024-12-11T01:18:55.026" v="2603" actId="27803"/>
          <ac:spMkLst>
            <pc:docMk/>
            <pc:sldMk cId="33592256" sldId="331"/>
            <ac:spMk id="265" creationId="{63EA9979-B645-40E3-D7A2-21AF19BF5384}"/>
          </ac:spMkLst>
        </pc:spChg>
        <pc:spChg chg="mod">
          <ac:chgData name="Ye, Bo /CN/EXT" userId="7b005e9d-1289-41c7-be62-a6f974f142a1" providerId="ADAL" clId="{70242063-7AC6-4AF4-B5B1-8616243F0108}" dt="2024-12-11T01:18:55.026" v="2603" actId="27803"/>
          <ac:spMkLst>
            <pc:docMk/>
            <pc:sldMk cId="33592256" sldId="331"/>
            <ac:spMk id="266" creationId="{BF901B90-6BB6-2735-94DA-CE996043A64E}"/>
          </ac:spMkLst>
        </pc:spChg>
        <pc:spChg chg="mod">
          <ac:chgData name="Ye, Bo /CN/EXT" userId="7b005e9d-1289-41c7-be62-a6f974f142a1" providerId="ADAL" clId="{70242063-7AC6-4AF4-B5B1-8616243F0108}" dt="2024-12-11T01:18:55.026" v="2603" actId="27803"/>
          <ac:spMkLst>
            <pc:docMk/>
            <pc:sldMk cId="33592256" sldId="331"/>
            <ac:spMk id="267" creationId="{960890B4-9576-1BEF-35E5-5C4DC25987CF}"/>
          </ac:spMkLst>
        </pc:spChg>
        <pc:spChg chg="mod">
          <ac:chgData name="Ye, Bo /CN/EXT" userId="7b005e9d-1289-41c7-be62-a6f974f142a1" providerId="ADAL" clId="{70242063-7AC6-4AF4-B5B1-8616243F0108}" dt="2024-12-11T01:18:55.026" v="2603" actId="27803"/>
          <ac:spMkLst>
            <pc:docMk/>
            <pc:sldMk cId="33592256" sldId="331"/>
            <ac:spMk id="268" creationId="{6E0E3DC1-3B84-7017-A739-4697E9DA7EDC}"/>
          </ac:spMkLst>
        </pc:spChg>
        <pc:spChg chg="mod">
          <ac:chgData name="Ye, Bo /CN/EXT" userId="7b005e9d-1289-41c7-be62-a6f974f142a1" providerId="ADAL" clId="{70242063-7AC6-4AF4-B5B1-8616243F0108}" dt="2024-12-11T01:18:55.026" v="2603" actId="27803"/>
          <ac:spMkLst>
            <pc:docMk/>
            <pc:sldMk cId="33592256" sldId="331"/>
            <ac:spMk id="269" creationId="{DC5851B7-A853-5B5E-9F71-A50D027786A4}"/>
          </ac:spMkLst>
        </pc:spChg>
        <pc:spChg chg="mod">
          <ac:chgData name="Ye, Bo /CN/EXT" userId="7b005e9d-1289-41c7-be62-a6f974f142a1" providerId="ADAL" clId="{70242063-7AC6-4AF4-B5B1-8616243F0108}" dt="2024-12-11T01:18:55.026" v="2603" actId="27803"/>
          <ac:spMkLst>
            <pc:docMk/>
            <pc:sldMk cId="33592256" sldId="331"/>
            <ac:spMk id="270" creationId="{03318D6B-C7D5-1282-3BAF-FDCCE07B7601}"/>
          </ac:spMkLst>
        </pc:spChg>
        <pc:spChg chg="mod">
          <ac:chgData name="Ye, Bo /CN/EXT" userId="7b005e9d-1289-41c7-be62-a6f974f142a1" providerId="ADAL" clId="{70242063-7AC6-4AF4-B5B1-8616243F0108}" dt="2024-12-11T01:18:55.026" v="2603" actId="27803"/>
          <ac:spMkLst>
            <pc:docMk/>
            <pc:sldMk cId="33592256" sldId="331"/>
            <ac:spMk id="271" creationId="{875CFE43-C1EE-4E84-0102-80CFA82DB1E8}"/>
          </ac:spMkLst>
        </pc:spChg>
        <pc:spChg chg="mod">
          <ac:chgData name="Ye, Bo /CN/EXT" userId="7b005e9d-1289-41c7-be62-a6f974f142a1" providerId="ADAL" clId="{70242063-7AC6-4AF4-B5B1-8616243F0108}" dt="2024-12-11T01:18:55.026" v="2603" actId="27803"/>
          <ac:spMkLst>
            <pc:docMk/>
            <pc:sldMk cId="33592256" sldId="331"/>
            <ac:spMk id="272" creationId="{37B35779-334C-3819-B3ED-08D55C7DBB2C}"/>
          </ac:spMkLst>
        </pc:spChg>
        <pc:spChg chg="mod">
          <ac:chgData name="Ye, Bo /CN/EXT" userId="7b005e9d-1289-41c7-be62-a6f974f142a1" providerId="ADAL" clId="{70242063-7AC6-4AF4-B5B1-8616243F0108}" dt="2024-12-11T01:18:55.026" v="2603" actId="27803"/>
          <ac:spMkLst>
            <pc:docMk/>
            <pc:sldMk cId="33592256" sldId="331"/>
            <ac:spMk id="273" creationId="{F033F374-6973-CCC6-2E58-C065A242E405}"/>
          </ac:spMkLst>
        </pc:spChg>
        <pc:spChg chg="mod">
          <ac:chgData name="Ye, Bo /CN/EXT" userId="7b005e9d-1289-41c7-be62-a6f974f142a1" providerId="ADAL" clId="{70242063-7AC6-4AF4-B5B1-8616243F0108}" dt="2024-12-11T01:18:55.026" v="2603" actId="27803"/>
          <ac:spMkLst>
            <pc:docMk/>
            <pc:sldMk cId="33592256" sldId="331"/>
            <ac:spMk id="274" creationId="{979768BA-A762-FB4F-3A03-D6C734BC8681}"/>
          </ac:spMkLst>
        </pc:spChg>
        <pc:spChg chg="mod">
          <ac:chgData name="Ye, Bo /CN/EXT" userId="7b005e9d-1289-41c7-be62-a6f974f142a1" providerId="ADAL" clId="{70242063-7AC6-4AF4-B5B1-8616243F0108}" dt="2024-12-11T01:18:55.026" v="2603" actId="27803"/>
          <ac:spMkLst>
            <pc:docMk/>
            <pc:sldMk cId="33592256" sldId="331"/>
            <ac:spMk id="275" creationId="{CB18E5CA-CD9D-198C-7B05-9BC0E178464B}"/>
          </ac:spMkLst>
        </pc:spChg>
        <pc:spChg chg="mod">
          <ac:chgData name="Ye, Bo /CN/EXT" userId="7b005e9d-1289-41c7-be62-a6f974f142a1" providerId="ADAL" clId="{70242063-7AC6-4AF4-B5B1-8616243F0108}" dt="2024-12-11T01:18:55.026" v="2603" actId="27803"/>
          <ac:spMkLst>
            <pc:docMk/>
            <pc:sldMk cId="33592256" sldId="331"/>
            <ac:spMk id="276" creationId="{503FB2A2-9CE0-196B-1372-F48CB0A79AEE}"/>
          </ac:spMkLst>
        </pc:spChg>
        <pc:spChg chg="mod">
          <ac:chgData name="Ye, Bo /CN/EXT" userId="7b005e9d-1289-41c7-be62-a6f974f142a1" providerId="ADAL" clId="{70242063-7AC6-4AF4-B5B1-8616243F0108}" dt="2024-12-11T01:18:55.026" v="2603" actId="27803"/>
          <ac:spMkLst>
            <pc:docMk/>
            <pc:sldMk cId="33592256" sldId="331"/>
            <ac:spMk id="277" creationId="{A9BD5213-DCBE-AAE7-A01F-74C80D74FD57}"/>
          </ac:spMkLst>
        </pc:spChg>
        <pc:spChg chg="mod">
          <ac:chgData name="Ye, Bo /CN/EXT" userId="7b005e9d-1289-41c7-be62-a6f974f142a1" providerId="ADAL" clId="{70242063-7AC6-4AF4-B5B1-8616243F0108}" dt="2024-12-11T01:18:55.026" v="2603" actId="27803"/>
          <ac:spMkLst>
            <pc:docMk/>
            <pc:sldMk cId="33592256" sldId="331"/>
            <ac:spMk id="278" creationId="{49431B02-6E4E-F6F9-E6E9-2F1B1E3B13F1}"/>
          </ac:spMkLst>
        </pc:spChg>
        <pc:spChg chg="mod">
          <ac:chgData name="Ye, Bo /CN/EXT" userId="7b005e9d-1289-41c7-be62-a6f974f142a1" providerId="ADAL" clId="{70242063-7AC6-4AF4-B5B1-8616243F0108}" dt="2024-12-11T01:18:55.026" v="2603" actId="27803"/>
          <ac:spMkLst>
            <pc:docMk/>
            <pc:sldMk cId="33592256" sldId="331"/>
            <ac:spMk id="279" creationId="{06DE05F2-7A83-F28B-299E-C2A327558EE9}"/>
          </ac:spMkLst>
        </pc:spChg>
        <pc:spChg chg="mod">
          <ac:chgData name="Ye, Bo /CN/EXT" userId="7b005e9d-1289-41c7-be62-a6f974f142a1" providerId="ADAL" clId="{70242063-7AC6-4AF4-B5B1-8616243F0108}" dt="2024-12-11T01:18:55.026" v="2603" actId="27803"/>
          <ac:spMkLst>
            <pc:docMk/>
            <pc:sldMk cId="33592256" sldId="331"/>
            <ac:spMk id="280" creationId="{4B012330-FED4-FA24-D7B7-FAB3DAAD8A25}"/>
          </ac:spMkLst>
        </pc:spChg>
        <pc:spChg chg="mod">
          <ac:chgData name="Ye, Bo /CN/EXT" userId="7b005e9d-1289-41c7-be62-a6f974f142a1" providerId="ADAL" clId="{70242063-7AC6-4AF4-B5B1-8616243F0108}" dt="2024-12-11T01:18:55.026" v="2603" actId="27803"/>
          <ac:spMkLst>
            <pc:docMk/>
            <pc:sldMk cId="33592256" sldId="331"/>
            <ac:spMk id="281" creationId="{C35D94CC-FB6D-3944-1F01-415D58D6B4C5}"/>
          </ac:spMkLst>
        </pc:spChg>
        <pc:spChg chg="mod">
          <ac:chgData name="Ye, Bo /CN/EXT" userId="7b005e9d-1289-41c7-be62-a6f974f142a1" providerId="ADAL" clId="{70242063-7AC6-4AF4-B5B1-8616243F0108}" dt="2024-12-11T01:18:55.026" v="2603" actId="27803"/>
          <ac:spMkLst>
            <pc:docMk/>
            <pc:sldMk cId="33592256" sldId="331"/>
            <ac:spMk id="282" creationId="{1F0BA2C5-F47B-7A06-4744-0CCE08B0FCAC}"/>
          </ac:spMkLst>
        </pc:spChg>
        <pc:spChg chg="mod">
          <ac:chgData name="Ye, Bo /CN/EXT" userId="7b005e9d-1289-41c7-be62-a6f974f142a1" providerId="ADAL" clId="{70242063-7AC6-4AF4-B5B1-8616243F0108}" dt="2024-12-11T01:18:55.026" v="2603" actId="27803"/>
          <ac:spMkLst>
            <pc:docMk/>
            <pc:sldMk cId="33592256" sldId="331"/>
            <ac:spMk id="283" creationId="{06BA93CE-3968-B0BD-7DB7-15B84C7F7C93}"/>
          </ac:spMkLst>
        </pc:spChg>
        <pc:spChg chg="mod">
          <ac:chgData name="Ye, Bo /CN/EXT" userId="7b005e9d-1289-41c7-be62-a6f974f142a1" providerId="ADAL" clId="{70242063-7AC6-4AF4-B5B1-8616243F0108}" dt="2024-12-11T01:18:55.026" v="2603" actId="27803"/>
          <ac:spMkLst>
            <pc:docMk/>
            <pc:sldMk cId="33592256" sldId="331"/>
            <ac:spMk id="284" creationId="{BEEA3BEB-01B2-A37C-D17E-F423CB22FECD}"/>
          </ac:spMkLst>
        </pc:spChg>
        <pc:spChg chg="mod">
          <ac:chgData name="Ye, Bo /CN/EXT" userId="7b005e9d-1289-41c7-be62-a6f974f142a1" providerId="ADAL" clId="{70242063-7AC6-4AF4-B5B1-8616243F0108}" dt="2024-12-11T01:18:55.026" v="2603" actId="27803"/>
          <ac:spMkLst>
            <pc:docMk/>
            <pc:sldMk cId="33592256" sldId="331"/>
            <ac:spMk id="285" creationId="{E774EAB1-0AE2-A2B9-6928-C2133232B4FF}"/>
          </ac:spMkLst>
        </pc:spChg>
        <pc:spChg chg="mod">
          <ac:chgData name="Ye, Bo /CN/EXT" userId="7b005e9d-1289-41c7-be62-a6f974f142a1" providerId="ADAL" clId="{70242063-7AC6-4AF4-B5B1-8616243F0108}" dt="2024-12-11T01:18:55.026" v="2603" actId="27803"/>
          <ac:spMkLst>
            <pc:docMk/>
            <pc:sldMk cId="33592256" sldId="331"/>
            <ac:spMk id="286" creationId="{132797BE-7C1F-2F18-03DB-B564653A19C3}"/>
          </ac:spMkLst>
        </pc:spChg>
        <pc:spChg chg="mod">
          <ac:chgData name="Ye, Bo /CN/EXT" userId="7b005e9d-1289-41c7-be62-a6f974f142a1" providerId="ADAL" clId="{70242063-7AC6-4AF4-B5B1-8616243F0108}" dt="2024-12-11T01:18:55.026" v="2603" actId="27803"/>
          <ac:spMkLst>
            <pc:docMk/>
            <pc:sldMk cId="33592256" sldId="331"/>
            <ac:spMk id="287" creationId="{7B082BFD-BB12-3BA0-22D5-8BDE9742CD36}"/>
          </ac:spMkLst>
        </pc:spChg>
        <pc:spChg chg="mod">
          <ac:chgData name="Ye, Bo /CN/EXT" userId="7b005e9d-1289-41c7-be62-a6f974f142a1" providerId="ADAL" clId="{70242063-7AC6-4AF4-B5B1-8616243F0108}" dt="2024-12-11T01:18:55.026" v="2603" actId="27803"/>
          <ac:spMkLst>
            <pc:docMk/>
            <pc:sldMk cId="33592256" sldId="331"/>
            <ac:spMk id="288" creationId="{2C817E71-2697-8093-E506-C1C4A8245908}"/>
          </ac:spMkLst>
        </pc:spChg>
        <pc:spChg chg="mod">
          <ac:chgData name="Ye, Bo /CN/EXT" userId="7b005e9d-1289-41c7-be62-a6f974f142a1" providerId="ADAL" clId="{70242063-7AC6-4AF4-B5B1-8616243F0108}" dt="2024-12-11T01:18:55.026" v="2603" actId="27803"/>
          <ac:spMkLst>
            <pc:docMk/>
            <pc:sldMk cId="33592256" sldId="331"/>
            <ac:spMk id="289" creationId="{7EFF0369-86A3-1F8E-D70E-366F948FF7FB}"/>
          </ac:spMkLst>
        </pc:spChg>
        <pc:spChg chg="mod">
          <ac:chgData name="Ye, Bo /CN/EXT" userId="7b005e9d-1289-41c7-be62-a6f974f142a1" providerId="ADAL" clId="{70242063-7AC6-4AF4-B5B1-8616243F0108}" dt="2024-12-11T01:18:55.026" v="2603" actId="27803"/>
          <ac:spMkLst>
            <pc:docMk/>
            <pc:sldMk cId="33592256" sldId="331"/>
            <ac:spMk id="290" creationId="{5CD0823E-249E-507A-2005-967E80701FD2}"/>
          </ac:spMkLst>
        </pc:spChg>
        <pc:spChg chg="mod">
          <ac:chgData name="Ye, Bo /CN/EXT" userId="7b005e9d-1289-41c7-be62-a6f974f142a1" providerId="ADAL" clId="{70242063-7AC6-4AF4-B5B1-8616243F0108}" dt="2024-12-11T01:18:55.026" v="2603" actId="27803"/>
          <ac:spMkLst>
            <pc:docMk/>
            <pc:sldMk cId="33592256" sldId="331"/>
            <ac:spMk id="291" creationId="{917D6F0C-8B01-F22A-615E-E83C04D92C30}"/>
          </ac:spMkLst>
        </pc:spChg>
        <pc:spChg chg="mod">
          <ac:chgData name="Ye, Bo /CN/EXT" userId="7b005e9d-1289-41c7-be62-a6f974f142a1" providerId="ADAL" clId="{70242063-7AC6-4AF4-B5B1-8616243F0108}" dt="2024-12-11T01:18:55.026" v="2603" actId="27803"/>
          <ac:spMkLst>
            <pc:docMk/>
            <pc:sldMk cId="33592256" sldId="331"/>
            <ac:spMk id="292" creationId="{73295344-BB0C-E66D-73C0-C7A187E18EC9}"/>
          </ac:spMkLst>
        </pc:spChg>
        <pc:spChg chg="mod">
          <ac:chgData name="Ye, Bo /CN/EXT" userId="7b005e9d-1289-41c7-be62-a6f974f142a1" providerId="ADAL" clId="{70242063-7AC6-4AF4-B5B1-8616243F0108}" dt="2024-12-11T01:18:55.026" v="2603" actId="27803"/>
          <ac:spMkLst>
            <pc:docMk/>
            <pc:sldMk cId="33592256" sldId="331"/>
            <ac:spMk id="293" creationId="{C5E4EB68-15A0-347D-E679-280C7E39C50B}"/>
          </ac:spMkLst>
        </pc:spChg>
        <pc:spChg chg="mod">
          <ac:chgData name="Ye, Bo /CN/EXT" userId="7b005e9d-1289-41c7-be62-a6f974f142a1" providerId="ADAL" clId="{70242063-7AC6-4AF4-B5B1-8616243F0108}" dt="2024-12-11T01:18:55.026" v="2603" actId="27803"/>
          <ac:spMkLst>
            <pc:docMk/>
            <pc:sldMk cId="33592256" sldId="331"/>
            <ac:spMk id="294" creationId="{EE0F7E30-47F7-B00A-E7A3-2B65F80D976F}"/>
          </ac:spMkLst>
        </pc:spChg>
        <pc:spChg chg="mod">
          <ac:chgData name="Ye, Bo /CN/EXT" userId="7b005e9d-1289-41c7-be62-a6f974f142a1" providerId="ADAL" clId="{70242063-7AC6-4AF4-B5B1-8616243F0108}" dt="2024-12-11T01:18:55.026" v="2603" actId="27803"/>
          <ac:spMkLst>
            <pc:docMk/>
            <pc:sldMk cId="33592256" sldId="331"/>
            <ac:spMk id="295" creationId="{65FC9629-705D-46E4-06F5-198F8B29E819}"/>
          </ac:spMkLst>
        </pc:spChg>
        <pc:spChg chg="mod">
          <ac:chgData name="Ye, Bo /CN/EXT" userId="7b005e9d-1289-41c7-be62-a6f974f142a1" providerId="ADAL" clId="{70242063-7AC6-4AF4-B5B1-8616243F0108}" dt="2024-12-11T01:18:55.026" v="2603" actId="27803"/>
          <ac:spMkLst>
            <pc:docMk/>
            <pc:sldMk cId="33592256" sldId="331"/>
            <ac:spMk id="296" creationId="{ED92A6D3-F14C-EA62-0D5B-4FA3A02BA321}"/>
          </ac:spMkLst>
        </pc:spChg>
        <pc:spChg chg="mod">
          <ac:chgData name="Ye, Bo /CN/EXT" userId="7b005e9d-1289-41c7-be62-a6f974f142a1" providerId="ADAL" clId="{70242063-7AC6-4AF4-B5B1-8616243F0108}" dt="2024-12-11T01:18:55.026" v="2603" actId="27803"/>
          <ac:spMkLst>
            <pc:docMk/>
            <pc:sldMk cId="33592256" sldId="331"/>
            <ac:spMk id="297" creationId="{D1B4EB47-05BF-6507-0F0D-1BB4EED73DB2}"/>
          </ac:spMkLst>
        </pc:spChg>
        <pc:spChg chg="mod">
          <ac:chgData name="Ye, Bo /CN/EXT" userId="7b005e9d-1289-41c7-be62-a6f974f142a1" providerId="ADAL" clId="{70242063-7AC6-4AF4-B5B1-8616243F0108}" dt="2024-12-11T01:18:55.026" v="2603" actId="27803"/>
          <ac:spMkLst>
            <pc:docMk/>
            <pc:sldMk cId="33592256" sldId="331"/>
            <ac:spMk id="298" creationId="{EAB4F65D-8E56-BF96-9945-F6BD17544B06}"/>
          </ac:spMkLst>
        </pc:spChg>
        <pc:spChg chg="mod">
          <ac:chgData name="Ye, Bo /CN/EXT" userId="7b005e9d-1289-41c7-be62-a6f974f142a1" providerId="ADAL" clId="{70242063-7AC6-4AF4-B5B1-8616243F0108}" dt="2024-12-11T01:18:55.026" v="2603" actId="27803"/>
          <ac:spMkLst>
            <pc:docMk/>
            <pc:sldMk cId="33592256" sldId="331"/>
            <ac:spMk id="299" creationId="{7A7071D3-8BBD-26DA-D3FC-2710D7054F92}"/>
          </ac:spMkLst>
        </pc:spChg>
        <pc:spChg chg="mod">
          <ac:chgData name="Ye, Bo /CN/EXT" userId="7b005e9d-1289-41c7-be62-a6f974f142a1" providerId="ADAL" clId="{70242063-7AC6-4AF4-B5B1-8616243F0108}" dt="2024-12-11T01:18:55.026" v="2603" actId="27803"/>
          <ac:spMkLst>
            <pc:docMk/>
            <pc:sldMk cId="33592256" sldId="331"/>
            <ac:spMk id="300" creationId="{89CC6D3A-9705-B0D3-7A21-0ABA395CAC71}"/>
          </ac:spMkLst>
        </pc:spChg>
        <pc:spChg chg="mod">
          <ac:chgData name="Ye, Bo /CN/EXT" userId="7b005e9d-1289-41c7-be62-a6f974f142a1" providerId="ADAL" clId="{70242063-7AC6-4AF4-B5B1-8616243F0108}" dt="2024-12-11T01:18:55.026" v="2603" actId="27803"/>
          <ac:spMkLst>
            <pc:docMk/>
            <pc:sldMk cId="33592256" sldId="331"/>
            <ac:spMk id="301" creationId="{A6050E41-F3C6-3411-D5A9-52BCCEA3C7DB}"/>
          </ac:spMkLst>
        </pc:spChg>
        <pc:spChg chg="mod">
          <ac:chgData name="Ye, Bo /CN/EXT" userId="7b005e9d-1289-41c7-be62-a6f974f142a1" providerId="ADAL" clId="{70242063-7AC6-4AF4-B5B1-8616243F0108}" dt="2024-12-11T01:18:55.026" v="2603" actId="27803"/>
          <ac:spMkLst>
            <pc:docMk/>
            <pc:sldMk cId="33592256" sldId="331"/>
            <ac:spMk id="302" creationId="{5ED5B90B-E381-C14B-5369-DBEA2F8061A4}"/>
          </ac:spMkLst>
        </pc:spChg>
        <pc:spChg chg="mod">
          <ac:chgData name="Ye, Bo /CN/EXT" userId="7b005e9d-1289-41c7-be62-a6f974f142a1" providerId="ADAL" clId="{70242063-7AC6-4AF4-B5B1-8616243F0108}" dt="2024-12-11T01:18:55.026" v="2603" actId="27803"/>
          <ac:spMkLst>
            <pc:docMk/>
            <pc:sldMk cId="33592256" sldId="331"/>
            <ac:spMk id="303" creationId="{FBB532CB-8C72-41D9-66E1-576F44C902A1}"/>
          </ac:spMkLst>
        </pc:spChg>
        <pc:spChg chg="mod">
          <ac:chgData name="Ye, Bo /CN/EXT" userId="7b005e9d-1289-41c7-be62-a6f974f142a1" providerId="ADAL" clId="{70242063-7AC6-4AF4-B5B1-8616243F0108}" dt="2024-12-11T01:18:55.026" v="2603" actId="27803"/>
          <ac:spMkLst>
            <pc:docMk/>
            <pc:sldMk cId="33592256" sldId="331"/>
            <ac:spMk id="304" creationId="{96C7EFC9-805A-4209-F237-256EE33E5D0D}"/>
          </ac:spMkLst>
        </pc:spChg>
        <pc:spChg chg="mod">
          <ac:chgData name="Ye, Bo /CN/EXT" userId="7b005e9d-1289-41c7-be62-a6f974f142a1" providerId="ADAL" clId="{70242063-7AC6-4AF4-B5B1-8616243F0108}" dt="2024-12-11T01:18:55.026" v="2603" actId="27803"/>
          <ac:spMkLst>
            <pc:docMk/>
            <pc:sldMk cId="33592256" sldId="331"/>
            <ac:spMk id="305" creationId="{00D2E135-6ECB-9757-4C19-FE9CDB5D299F}"/>
          </ac:spMkLst>
        </pc:spChg>
        <pc:spChg chg="mod">
          <ac:chgData name="Ye, Bo /CN/EXT" userId="7b005e9d-1289-41c7-be62-a6f974f142a1" providerId="ADAL" clId="{70242063-7AC6-4AF4-B5B1-8616243F0108}" dt="2024-12-11T01:18:55.026" v="2603" actId="27803"/>
          <ac:spMkLst>
            <pc:docMk/>
            <pc:sldMk cId="33592256" sldId="331"/>
            <ac:spMk id="306" creationId="{23FE8284-12D4-1C0C-FF7C-BB6A948D1258}"/>
          </ac:spMkLst>
        </pc:spChg>
        <pc:spChg chg="mod">
          <ac:chgData name="Ye, Bo /CN/EXT" userId="7b005e9d-1289-41c7-be62-a6f974f142a1" providerId="ADAL" clId="{70242063-7AC6-4AF4-B5B1-8616243F0108}" dt="2024-12-11T01:18:55.026" v="2603" actId="27803"/>
          <ac:spMkLst>
            <pc:docMk/>
            <pc:sldMk cId="33592256" sldId="331"/>
            <ac:spMk id="307" creationId="{193DF509-7BA6-FC4C-AB6D-B1F81B67AAC0}"/>
          </ac:spMkLst>
        </pc:spChg>
        <pc:spChg chg="mod">
          <ac:chgData name="Ye, Bo /CN/EXT" userId="7b005e9d-1289-41c7-be62-a6f974f142a1" providerId="ADAL" clId="{70242063-7AC6-4AF4-B5B1-8616243F0108}" dt="2024-12-11T01:18:55.026" v="2603" actId="27803"/>
          <ac:spMkLst>
            <pc:docMk/>
            <pc:sldMk cId="33592256" sldId="331"/>
            <ac:spMk id="308" creationId="{F879355F-EAF4-C328-7888-081A8382626B}"/>
          </ac:spMkLst>
        </pc:spChg>
        <pc:spChg chg="mod">
          <ac:chgData name="Ye, Bo /CN/EXT" userId="7b005e9d-1289-41c7-be62-a6f974f142a1" providerId="ADAL" clId="{70242063-7AC6-4AF4-B5B1-8616243F0108}" dt="2024-12-11T01:18:55.026" v="2603" actId="27803"/>
          <ac:spMkLst>
            <pc:docMk/>
            <pc:sldMk cId="33592256" sldId="331"/>
            <ac:spMk id="309" creationId="{8AE17BCD-4F71-2DB5-5EA6-299D4AB79BA9}"/>
          </ac:spMkLst>
        </pc:spChg>
        <pc:spChg chg="mod">
          <ac:chgData name="Ye, Bo /CN/EXT" userId="7b005e9d-1289-41c7-be62-a6f974f142a1" providerId="ADAL" clId="{70242063-7AC6-4AF4-B5B1-8616243F0108}" dt="2024-12-11T01:18:55.026" v="2603" actId="27803"/>
          <ac:spMkLst>
            <pc:docMk/>
            <pc:sldMk cId="33592256" sldId="331"/>
            <ac:spMk id="310" creationId="{9316765D-2D39-ADC8-B9A3-99F8C5BC770C}"/>
          </ac:spMkLst>
        </pc:spChg>
        <pc:spChg chg="mod">
          <ac:chgData name="Ye, Bo /CN/EXT" userId="7b005e9d-1289-41c7-be62-a6f974f142a1" providerId="ADAL" clId="{70242063-7AC6-4AF4-B5B1-8616243F0108}" dt="2024-12-11T01:18:55.026" v="2603" actId="27803"/>
          <ac:spMkLst>
            <pc:docMk/>
            <pc:sldMk cId="33592256" sldId="331"/>
            <ac:spMk id="311" creationId="{C24A168A-D155-1907-5D1E-5BFA512F45A3}"/>
          </ac:spMkLst>
        </pc:spChg>
        <pc:spChg chg="mod">
          <ac:chgData name="Ye, Bo /CN/EXT" userId="7b005e9d-1289-41c7-be62-a6f974f142a1" providerId="ADAL" clId="{70242063-7AC6-4AF4-B5B1-8616243F0108}" dt="2024-12-11T01:18:55.026" v="2603" actId="27803"/>
          <ac:spMkLst>
            <pc:docMk/>
            <pc:sldMk cId="33592256" sldId="331"/>
            <ac:spMk id="312" creationId="{E5682C2B-066A-6D6F-B074-6009531FC6DB}"/>
          </ac:spMkLst>
        </pc:spChg>
        <pc:spChg chg="mod">
          <ac:chgData name="Ye, Bo /CN/EXT" userId="7b005e9d-1289-41c7-be62-a6f974f142a1" providerId="ADAL" clId="{70242063-7AC6-4AF4-B5B1-8616243F0108}" dt="2024-12-11T01:18:55.026" v="2603" actId="27803"/>
          <ac:spMkLst>
            <pc:docMk/>
            <pc:sldMk cId="33592256" sldId="331"/>
            <ac:spMk id="313" creationId="{30B5B4D3-5D02-D0ED-F6DB-D7BA7C722039}"/>
          </ac:spMkLst>
        </pc:spChg>
        <pc:spChg chg="mod">
          <ac:chgData name="Ye, Bo /CN/EXT" userId="7b005e9d-1289-41c7-be62-a6f974f142a1" providerId="ADAL" clId="{70242063-7AC6-4AF4-B5B1-8616243F0108}" dt="2024-12-11T01:18:55.026" v="2603" actId="27803"/>
          <ac:spMkLst>
            <pc:docMk/>
            <pc:sldMk cId="33592256" sldId="331"/>
            <ac:spMk id="314" creationId="{DB366171-4FC7-27CA-12C5-6FC47CBAA7D0}"/>
          </ac:spMkLst>
        </pc:spChg>
        <pc:spChg chg="mod">
          <ac:chgData name="Ye, Bo /CN/EXT" userId="7b005e9d-1289-41c7-be62-a6f974f142a1" providerId="ADAL" clId="{70242063-7AC6-4AF4-B5B1-8616243F0108}" dt="2024-12-11T01:18:55.026" v="2603" actId="27803"/>
          <ac:spMkLst>
            <pc:docMk/>
            <pc:sldMk cId="33592256" sldId="331"/>
            <ac:spMk id="315" creationId="{0F4C6BCB-04EA-46C4-E8D0-C85D3027C84A}"/>
          </ac:spMkLst>
        </pc:spChg>
        <pc:spChg chg="mod">
          <ac:chgData name="Ye, Bo /CN/EXT" userId="7b005e9d-1289-41c7-be62-a6f974f142a1" providerId="ADAL" clId="{70242063-7AC6-4AF4-B5B1-8616243F0108}" dt="2024-12-11T01:18:55.026" v="2603" actId="27803"/>
          <ac:spMkLst>
            <pc:docMk/>
            <pc:sldMk cId="33592256" sldId="331"/>
            <ac:spMk id="316" creationId="{73767DC5-07DD-96DE-165E-5F541D73F9E7}"/>
          </ac:spMkLst>
        </pc:spChg>
        <pc:spChg chg="mod">
          <ac:chgData name="Ye, Bo /CN/EXT" userId="7b005e9d-1289-41c7-be62-a6f974f142a1" providerId="ADAL" clId="{70242063-7AC6-4AF4-B5B1-8616243F0108}" dt="2024-12-11T01:18:55.026" v="2603" actId="27803"/>
          <ac:spMkLst>
            <pc:docMk/>
            <pc:sldMk cId="33592256" sldId="331"/>
            <ac:spMk id="317" creationId="{DC57E558-8194-8222-8407-5A7C5ABFE42B}"/>
          </ac:spMkLst>
        </pc:spChg>
        <pc:spChg chg="mod">
          <ac:chgData name="Ye, Bo /CN/EXT" userId="7b005e9d-1289-41c7-be62-a6f974f142a1" providerId="ADAL" clId="{70242063-7AC6-4AF4-B5B1-8616243F0108}" dt="2024-12-11T01:18:55.026" v="2603" actId="27803"/>
          <ac:spMkLst>
            <pc:docMk/>
            <pc:sldMk cId="33592256" sldId="331"/>
            <ac:spMk id="318" creationId="{6C2C424B-4E88-E537-B4A7-B5B7FEE0AF75}"/>
          </ac:spMkLst>
        </pc:spChg>
        <pc:spChg chg="mod">
          <ac:chgData name="Ye, Bo /CN/EXT" userId="7b005e9d-1289-41c7-be62-a6f974f142a1" providerId="ADAL" clId="{70242063-7AC6-4AF4-B5B1-8616243F0108}" dt="2024-12-11T01:18:55.026" v="2603" actId="27803"/>
          <ac:spMkLst>
            <pc:docMk/>
            <pc:sldMk cId="33592256" sldId="331"/>
            <ac:spMk id="319" creationId="{CA3CCA42-89D6-FC29-9116-D16D294A8396}"/>
          </ac:spMkLst>
        </pc:spChg>
        <pc:spChg chg="mod">
          <ac:chgData name="Ye, Bo /CN/EXT" userId="7b005e9d-1289-41c7-be62-a6f974f142a1" providerId="ADAL" clId="{70242063-7AC6-4AF4-B5B1-8616243F0108}" dt="2024-12-11T01:18:55.026" v="2603" actId="27803"/>
          <ac:spMkLst>
            <pc:docMk/>
            <pc:sldMk cId="33592256" sldId="331"/>
            <ac:spMk id="320" creationId="{DF37D401-F7DD-7400-A59C-C1F345522181}"/>
          </ac:spMkLst>
        </pc:spChg>
        <pc:spChg chg="mod">
          <ac:chgData name="Ye, Bo /CN/EXT" userId="7b005e9d-1289-41c7-be62-a6f974f142a1" providerId="ADAL" clId="{70242063-7AC6-4AF4-B5B1-8616243F0108}" dt="2024-12-11T01:18:55.026" v="2603" actId="27803"/>
          <ac:spMkLst>
            <pc:docMk/>
            <pc:sldMk cId="33592256" sldId="331"/>
            <ac:spMk id="321" creationId="{226A01A5-368F-9F60-C7A5-29771FD18A7C}"/>
          </ac:spMkLst>
        </pc:spChg>
        <pc:spChg chg="mod">
          <ac:chgData name="Ye, Bo /CN/EXT" userId="7b005e9d-1289-41c7-be62-a6f974f142a1" providerId="ADAL" clId="{70242063-7AC6-4AF4-B5B1-8616243F0108}" dt="2024-12-11T01:18:55.026" v="2603" actId="27803"/>
          <ac:spMkLst>
            <pc:docMk/>
            <pc:sldMk cId="33592256" sldId="331"/>
            <ac:spMk id="322" creationId="{30F4D322-7877-2896-DF45-5D7B2615C4F5}"/>
          </ac:spMkLst>
        </pc:spChg>
        <pc:spChg chg="mod">
          <ac:chgData name="Ye, Bo /CN/EXT" userId="7b005e9d-1289-41c7-be62-a6f974f142a1" providerId="ADAL" clId="{70242063-7AC6-4AF4-B5B1-8616243F0108}" dt="2024-12-11T01:18:55.026" v="2603" actId="27803"/>
          <ac:spMkLst>
            <pc:docMk/>
            <pc:sldMk cId="33592256" sldId="331"/>
            <ac:spMk id="323" creationId="{96607924-AC6B-1B3D-B349-0C62C7B91C52}"/>
          </ac:spMkLst>
        </pc:spChg>
        <pc:spChg chg="mod">
          <ac:chgData name="Ye, Bo /CN/EXT" userId="7b005e9d-1289-41c7-be62-a6f974f142a1" providerId="ADAL" clId="{70242063-7AC6-4AF4-B5B1-8616243F0108}" dt="2024-12-11T01:18:55.026" v="2603" actId="27803"/>
          <ac:spMkLst>
            <pc:docMk/>
            <pc:sldMk cId="33592256" sldId="331"/>
            <ac:spMk id="324" creationId="{E6000909-704B-2DC6-D864-9FB3EED0A22D}"/>
          </ac:spMkLst>
        </pc:spChg>
        <pc:spChg chg="mod">
          <ac:chgData name="Ye, Bo /CN/EXT" userId="7b005e9d-1289-41c7-be62-a6f974f142a1" providerId="ADAL" clId="{70242063-7AC6-4AF4-B5B1-8616243F0108}" dt="2024-12-11T01:18:55.026" v="2603" actId="27803"/>
          <ac:spMkLst>
            <pc:docMk/>
            <pc:sldMk cId="33592256" sldId="331"/>
            <ac:spMk id="325" creationId="{22ABF3D3-6A4B-24DE-10EB-FE43AD7A0B15}"/>
          </ac:spMkLst>
        </pc:spChg>
        <pc:spChg chg="mod">
          <ac:chgData name="Ye, Bo /CN/EXT" userId="7b005e9d-1289-41c7-be62-a6f974f142a1" providerId="ADAL" clId="{70242063-7AC6-4AF4-B5B1-8616243F0108}" dt="2024-12-11T01:18:55.026" v="2603" actId="27803"/>
          <ac:spMkLst>
            <pc:docMk/>
            <pc:sldMk cId="33592256" sldId="331"/>
            <ac:spMk id="326" creationId="{6F6E47A5-B821-EBC6-4377-72F82D6B0592}"/>
          </ac:spMkLst>
        </pc:spChg>
        <pc:spChg chg="mod">
          <ac:chgData name="Ye, Bo /CN/EXT" userId="7b005e9d-1289-41c7-be62-a6f974f142a1" providerId="ADAL" clId="{70242063-7AC6-4AF4-B5B1-8616243F0108}" dt="2024-12-11T01:18:55.026" v="2603" actId="27803"/>
          <ac:spMkLst>
            <pc:docMk/>
            <pc:sldMk cId="33592256" sldId="331"/>
            <ac:spMk id="327" creationId="{D6F48BAA-483A-BE72-788A-CA0B4EBE2590}"/>
          </ac:spMkLst>
        </pc:spChg>
        <pc:spChg chg="mod">
          <ac:chgData name="Ye, Bo /CN/EXT" userId="7b005e9d-1289-41c7-be62-a6f974f142a1" providerId="ADAL" clId="{70242063-7AC6-4AF4-B5B1-8616243F0108}" dt="2024-12-11T01:18:55.026" v="2603" actId="27803"/>
          <ac:spMkLst>
            <pc:docMk/>
            <pc:sldMk cId="33592256" sldId="331"/>
            <ac:spMk id="328" creationId="{491EF9B0-AE24-5932-0FBA-94E189086BF4}"/>
          </ac:spMkLst>
        </pc:spChg>
        <pc:spChg chg="mod">
          <ac:chgData name="Ye, Bo /CN/EXT" userId="7b005e9d-1289-41c7-be62-a6f974f142a1" providerId="ADAL" clId="{70242063-7AC6-4AF4-B5B1-8616243F0108}" dt="2024-12-11T01:18:55.026" v="2603" actId="27803"/>
          <ac:spMkLst>
            <pc:docMk/>
            <pc:sldMk cId="33592256" sldId="331"/>
            <ac:spMk id="329" creationId="{B0484D31-0AD4-8A44-68F4-D93A5D6913D2}"/>
          </ac:spMkLst>
        </pc:spChg>
        <pc:spChg chg="mod">
          <ac:chgData name="Ye, Bo /CN/EXT" userId="7b005e9d-1289-41c7-be62-a6f974f142a1" providerId="ADAL" clId="{70242063-7AC6-4AF4-B5B1-8616243F0108}" dt="2024-12-11T01:18:55.026" v="2603" actId="27803"/>
          <ac:spMkLst>
            <pc:docMk/>
            <pc:sldMk cId="33592256" sldId="331"/>
            <ac:spMk id="330" creationId="{7043BDC7-FD7E-23FF-3814-020FF0977680}"/>
          </ac:spMkLst>
        </pc:spChg>
        <pc:spChg chg="mod">
          <ac:chgData name="Ye, Bo /CN/EXT" userId="7b005e9d-1289-41c7-be62-a6f974f142a1" providerId="ADAL" clId="{70242063-7AC6-4AF4-B5B1-8616243F0108}" dt="2024-12-11T01:18:55.026" v="2603" actId="27803"/>
          <ac:spMkLst>
            <pc:docMk/>
            <pc:sldMk cId="33592256" sldId="331"/>
            <ac:spMk id="331" creationId="{D20E969D-DC80-584E-E670-5E74E20C609F}"/>
          </ac:spMkLst>
        </pc:spChg>
        <pc:spChg chg="mod">
          <ac:chgData name="Ye, Bo /CN/EXT" userId="7b005e9d-1289-41c7-be62-a6f974f142a1" providerId="ADAL" clId="{70242063-7AC6-4AF4-B5B1-8616243F0108}" dt="2024-12-11T01:18:55.026" v="2603" actId="27803"/>
          <ac:spMkLst>
            <pc:docMk/>
            <pc:sldMk cId="33592256" sldId="331"/>
            <ac:spMk id="332" creationId="{39B0A752-C5D8-EF8F-1830-64AC3C7F2F56}"/>
          </ac:spMkLst>
        </pc:spChg>
        <pc:spChg chg="mod">
          <ac:chgData name="Ye, Bo /CN/EXT" userId="7b005e9d-1289-41c7-be62-a6f974f142a1" providerId="ADAL" clId="{70242063-7AC6-4AF4-B5B1-8616243F0108}" dt="2024-12-11T01:18:55.026" v="2603" actId="27803"/>
          <ac:spMkLst>
            <pc:docMk/>
            <pc:sldMk cId="33592256" sldId="331"/>
            <ac:spMk id="333" creationId="{99319366-C668-0A95-CC9A-C727EEF4F9D6}"/>
          </ac:spMkLst>
        </pc:spChg>
        <pc:spChg chg="mod">
          <ac:chgData name="Ye, Bo /CN/EXT" userId="7b005e9d-1289-41c7-be62-a6f974f142a1" providerId="ADAL" clId="{70242063-7AC6-4AF4-B5B1-8616243F0108}" dt="2024-12-11T01:18:55.026" v="2603" actId="27803"/>
          <ac:spMkLst>
            <pc:docMk/>
            <pc:sldMk cId="33592256" sldId="331"/>
            <ac:spMk id="334" creationId="{6C526EA2-AE06-403B-8151-9EC2B2614E50}"/>
          </ac:spMkLst>
        </pc:spChg>
        <pc:spChg chg="mod">
          <ac:chgData name="Ye, Bo /CN/EXT" userId="7b005e9d-1289-41c7-be62-a6f974f142a1" providerId="ADAL" clId="{70242063-7AC6-4AF4-B5B1-8616243F0108}" dt="2024-12-11T01:18:55.026" v="2603" actId="27803"/>
          <ac:spMkLst>
            <pc:docMk/>
            <pc:sldMk cId="33592256" sldId="331"/>
            <ac:spMk id="335" creationId="{85619F91-5C7D-7F4D-6FAC-D61351780731}"/>
          </ac:spMkLst>
        </pc:spChg>
        <pc:spChg chg="mod">
          <ac:chgData name="Ye, Bo /CN/EXT" userId="7b005e9d-1289-41c7-be62-a6f974f142a1" providerId="ADAL" clId="{70242063-7AC6-4AF4-B5B1-8616243F0108}" dt="2024-12-11T01:18:55.026" v="2603" actId="27803"/>
          <ac:spMkLst>
            <pc:docMk/>
            <pc:sldMk cId="33592256" sldId="331"/>
            <ac:spMk id="336" creationId="{F4C7FED6-9B51-05DF-6257-F24B193D3D78}"/>
          </ac:spMkLst>
        </pc:spChg>
        <pc:spChg chg="mod">
          <ac:chgData name="Ye, Bo /CN/EXT" userId="7b005e9d-1289-41c7-be62-a6f974f142a1" providerId="ADAL" clId="{70242063-7AC6-4AF4-B5B1-8616243F0108}" dt="2024-12-11T01:18:55.026" v="2603" actId="27803"/>
          <ac:spMkLst>
            <pc:docMk/>
            <pc:sldMk cId="33592256" sldId="331"/>
            <ac:spMk id="337" creationId="{E189ED2C-66D5-10FA-5784-B3F51DF71197}"/>
          </ac:spMkLst>
        </pc:spChg>
        <pc:spChg chg="mod">
          <ac:chgData name="Ye, Bo /CN/EXT" userId="7b005e9d-1289-41c7-be62-a6f974f142a1" providerId="ADAL" clId="{70242063-7AC6-4AF4-B5B1-8616243F0108}" dt="2024-12-11T01:18:55.026" v="2603" actId="27803"/>
          <ac:spMkLst>
            <pc:docMk/>
            <pc:sldMk cId="33592256" sldId="331"/>
            <ac:spMk id="338" creationId="{25E8A0E5-80A8-E59C-3653-6B8A9A86F2C7}"/>
          </ac:spMkLst>
        </pc:spChg>
        <pc:spChg chg="mod">
          <ac:chgData name="Ye, Bo /CN/EXT" userId="7b005e9d-1289-41c7-be62-a6f974f142a1" providerId="ADAL" clId="{70242063-7AC6-4AF4-B5B1-8616243F0108}" dt="2024-12-11T01:18:55.026" v="2603" actId="27803"/>
          <ac:spMkLst>
            <pc:docMk/>
            <pc:sldMk cId="33592256" sldId="331"/>
            <ac:spMk id="339" creationId="{7A6FF99D-8D30-50CC-B182-1ABF70179A70}"/>
          </ac:spMkLst>
        </pc:spChg>
        <pc:spChg chg="mod">
          <ac:chgData name="Ye, Bo /CN/EXT" userId="7b005e9d-1289-41c7-be62-a6f974f142a1" providerId="ADAL" clId="{70242063-7AC6-4AF4-B5B1-8616243F0108}" dt="2024-12-11T01:18:55.026" v="2603" actId="27803"/>
          <ac:spMkLst>
            <pc:docMk/>
            <pc:sldMk cId="33592256" sldId="331"/>
            <ac:spMk id="340" creationId="{F1148EA6-6CB7-6C91-11AF-719B31D8F354}"/>
          </ac:spMkLst>
        </pc:spChg>
        <pc:spChg chg="mod">
          <ac:chgData name="Ye, Bo /CN/EXT" userId="7b005e9d-1289-41c7-be62-a6f974f142a1" providerId="ADAL" clId="{70242063-7AC6-4AF4-B5B1-8616243F0108}" dt="2024-12-11T01:18:55.026" v="2603" actId="27803"/>
          <ac:spMkLst>
            <pc:docMk/>
            <pc:sldMk cId="33592256" sldId="331"/>
            <ac:spMk id="341" creationId="{F84244A3-9105-6ACF-B678-E2BD3B2F3E21}"/>
          </ac:spMkLst>
        </pc:spChg>
        <pc:spChg chg="mod">
          <ac:chgData name="Ye, Bo /CN/EXT" userId="7b005e9d-1289-41c7-be62-a6f974f142a1" providerId="ADAL" clId="{70242063-7AC6-4AF4-B5B1-8616243F0108}" dt="2024-12-11T01:18:55.026" v="2603" actId="27803"/>
          <ac:spMkLst>
            <pc:docMk/>
            <pc:sldMk cId="33592256" sldId="331"/>
            <ac:spMk id="342" creationId="{6F9AB1B0-CC3F-80AC-D3D0-ADAEDF245509}"/>
          </ac:spMkLst>
        </pc:spChg>
        <pc:spChg chg="mod">
          <ac:chgData name="Ye, Bo /CN/EXT" userId="7b005e9d-1289-41c7-be62-a6f974f142a1" providerId="ADAL" clId="{70242063-7AC6-4AF4-B5B1-8616243F0108}" dt="2024-12-11T01:18:55.026" v="2603" actId="27803"/>
          <ac:spMkLst>
            <pc:docMk/>
            <pc:sldMk cId="33592256" sldId="331"/>
            <ac:spMk id="343" creationId="{5706C6FB-001F-B9D3-5E5C-E161F96F342F}"/>
          </ac:spMkLst>
        </pc:spChg>
        <pc:spChg chg="mod">
          <ac:chgData name="Ye, Bo /CN/EXT" userId="7b005e9d-1289-41c7-be62-a6f974f142a1" providerId="ADAL" clId="{70242063-7AC6-4AF4-B5B1-8616243F0108}" dt="2024-12-11T01:18:55.026" v="2603" actId="27803"/>
          <ac:spMkLst>
            <pc:docMk/>
            <pc:sldMk cId="33592256" sldId="331"/>
            <ac:spMk id="344" creationId="{2E93F060-2557-2D4B-46C4-3CB4485325AE}"/>
          </ac:spMkLst>
        </pc:spChg>
        <pc:spChg chg="mod">
          <ac:chgData name="Ye, Bo /CN/EXT" userId="7b005e9d-1289-41c7-be62-a6f974f142a1" providerId="ADAL" clId="{70242063-7AC6-4AF4-B5B1-8616243F0108}" dt="2024-12-11T01:18:55.026" v="2603" actId="27803"/>
          <ac:spMkLst>
            <pc:docMk/>
            <pc:sldMk cId="33592256" sldId="331"/>
            <ac:spMk id="345" creationId="{E9708A3E-A277-C58F-79BE-50EF8561D3E8}"/>
          </ac:spMkLst>
        </pc:spChg>
        <pc:spChg chg="mod">
          <ac:chgData name="Ye, Bo /CN/EXT" userId="7b005e9d-1289-41c7-be62-a6f974f142a1" providerId="ADAL" clId="{70242063-7AC6-4AF4-B5B1-8616243F0108}" dt="2024-12-11T01:18:55.026" v="2603" actId="27803"/>
          <ac:spMkLst>
            <pc:docMk/>
            <pc:sldMk cId="33592256" sldId="331"/>
            <ac:spMk id="346" creationId="{6A9545EC-3CDC-FC76-515C-A447D4FC49A0}"/>
          </ac:spMkLst>
        </pc:spChg>
        <pc:spChg chg="mod">
          <ac:chgData name="Ye, Bo /CN/EXT" userId="7b005e9d-1289-41c7-be62-a6f974f142a1" providerId="ADAL" clId="{70242063-7AC6-4AF4-B5B1-8616243F0108}" dt="2024-12-11T01:18:55.026" v="2603" actId="27803"/>
          <ac:spMkLst>
            <pc:docMk/>
            <pc:sldMk cId="33592256" sldId="331"/>
            <ac:spMk id="347" creationId="{D2FC7E40-6666-CCD5-0AE5-82E07D2626DE}"/>
          </ac:spMkLst>
        </pc:spChg>
        <pc:spChg chg="mod">
          <ac:chgData name="Ye, Bo /CN/EXT" userId="7b005e9d-1289-41c7-be62-a6f974f142a1" providerId="ADAL" clId="{70242063-7AC6-4AF4-B5B1-8616243F0108}" dt="2024-12-11T01:18:55.026" v="2603" actId="27803"/>
          <ac:spMkLst>
            <pc:docMk/>
            <pc:sldMk cId="33592256" sldId="331"/>
            <ac:spMk id="348" creationId="{F0F50684-D361-E76E-EB4E-3C5151E80BDE}"/>
          </ac:spMkLst>
        </pc:spChg>
        <pc:spChg chg="mod">
          <ac:chgData name="Ye, Bo /CN/EXT" userId="7b005e9d-1289-41c7-be62-a6f974f142a1" providerId="ADAL" clId="{70242063-7AC6-4AF4-B5B1-8616243F0108}" dt="2024-12-11T01:18:55.026" v="2603" actId="27803"/>
          <ac:spMkLst>
            <pc:docMk/>
            <pc:sldMk cId="33592256" sldId="331"/>
            <ac:spMk id="349" creationId="{6D78D9E7-653A-A33B-B5B6-70DCEC751030}"/>
          </ac:spMkLst>
        </pc:spChg>
        <pc:spChg chg="mod">
          <ac:chgData name="Ye, Bo /CN/EXT" userId="7b005e9d-1289-41c7-be62-a6f974f142a1" providerId="ADAL" clId="{70242063-7AC6-4AF4-B5B1-8616243F0108}" dt="2024-12-11T01:18:55.026" v="2603" actId="27803"/>
          <ac:spMkLst>
            <pc:docMk/>
            <pc:sldMk cId="33592256" sldId="331"/>
            <ac:spMk id="350" creationId="{74973E3D-9A5C-EAEC-E1D7-173EA00FF20F}"/>
          </ac:spMkLst>
        </pc:spChg>
        <pc:spChg chg="mod">
          <ac:chgData name="Ye, Bo /CN/EXT" userId="7b005e9d-1289-41c7-be62-a6f974f142a1" providerId="ADAL" clId="{70242063-7AC6-4AF4-B5B1-8616243F0108}" dt="2024-12-11T01:18:55.026" v="2603" actId="27803"/>
          <ac:spMkLst>
            <pc:docMk/>
            <pc:sldMk cId="33592256" sldId="331"/>
            <ac:spMk id="351" creationId="{05110063-21FA-BCEA-F283-FA800ACE6EF1}"/>
          </ac:spMkLst>
        </pc:spChg>
        <pc:spChg chg="mod">
          <ac:chgData name="Ye, Bo /CN/EXT" userId="7b005e9d-1289-41c7-be62-a6f974f142a1" providerId="ADAL" clId="{70242063-7AC6-4AF4-B5B1-8616243F0108}" dt="2024-12-11T01:18:55.026" v="2603" actId="27803"/>
          <ac:spMkLst>
            <pc:docMk/>
            <pc:sldMk cId="33592256" sldId="331"/>
            <ac:spMk id="352" creationId="{946D14A5-E7D8-8206-EF5C-CA5BB91AC1C8}"/>
          </ac:spMkLst>
        </pc:spChg>
        <pc:spChg chg="mod">
          <ac:chgData name="Ye, Bo /CN/EXT" userId="7b005e9d-1289-41c7-be62-a6f974f142a1" providerId="ADAL" clId="{70242063-7AC6-4AF4-B5B1-8616243F0108}" dt="2024-12-11T01:18:55.026" v="2603" actId="27803"/>
          <ac:spMkLst>
            <pc:docMk/>
            <pc:sldMk cId="33592256" sldId="331"/>
            <ac:spMk id="353" creationId="{2840DD81-8D8B-34B8-5159-350E0B34FAA2}"/>
          </ac:spMkLst>
        </pc:spChg>
        <pc:spChg chg="mod">
          <ac:chgData name="Ye, Bo /CN/EXT" userId="7b005e9d-1289-41c7-be62-a6f974f142a1" providerId="ADAL" clId="{70242063-7AC6-4AF4-B5B1-8616243F0108}" dt="2024-12-11T01:18:55.026" v="2603" actId="27803"/>
          <ac:spMkLst>
            <pc:docMk/>
            <pc:sldMk cId="33592256" sldId="331"/>
            <ac:spMk id="354" creationId="{7C533867-504E-71BE-A5E1-61A584ED4622}"/>
          </ac:spMkLst>
        </pc:spChg>
        <pc:spChg chg="mod">
          <ac:chgData name="Ye, Bo /CN/EXT" userId="7b005e9d-1289-41c7-be62-a6f974f142a1" providerId="ADAL" clId="{70242063-7AC6-4AF4-B5B1-8616243F0108}" dt="2024-12-11T01:18:55.026" v="2603" actId="27803"/>
          <ac:spMkLst>
            <pc:docMk/>
            <pc:sldMk cId="33592256" sldId="331"/>
            <ac:spMk id="355" creationId="{76FADA61-8E2D-9BB6-BA8A-DC1F342E8E60}"/>
          </ac:spMkLst>
        </pc:spChg>
        <pc:spChg chg="mod">
          <ac:chgData name="Ye, Bo /CN/EXT" userId="7b005e9d-1289-41c7-be62-a6f974f142a1" providerId="ADAL" clId="{70242063-7AC6-4AF4-B5B1-8616243F0108}" dt="2024-12-11T01:18:55.026" v="2603" actId="27803"/>
          <ac:spMkLst>
            <pc:docMk/>
            <pc:sldMk cId="33592256" sldId="331"/>
            <ac:spMk id="356" creationId="{58C1EDF1-7611-D676-551A-36EEA125E582}"/>
          </ac:spMkLst>
        </pc:spChg>
        <pc:spChg chg="mod">
          <ac:chgData name="Ye, Bo /CN/EXT" userId="7b005e9d-1289-41c7-be62-a6f974f142a1" providerId="ADAL" clId="{70242063-7AC6-4AF4-B5B1-8616243F0108}" dt="2024-12-11T01:18:55.026" v="2603" actId="27803"/>
          <ac:spMkLst>
            <pc:docMk/>
            <pc:sldMk cId="33592256" sldId="331"/>
            <ac:spMk id="357" creationId="{25C7C0B5-5490-E8DF-81C9-4AC4C2484B87}"/>
          </ac:spMkLst>
        </pc:spChg>
        <pc:spChg chg="mod">
          <ac:chgData name="Ye, Bo /CN/EXT" userId="7b005e9d-1289-41c7-be62-a6f974f142a1" providerId="ADAL" clId="{70242063-7AC6-4AF4-B5B1-8616243F0108}" dt="2024-12-11T01:18:55.026" v="2603" actId="27803"/>
          <ac:spMkLst>
            <pc:docMk/>
            <pc:sldMk cId="33592256" sldId="331"/>
            <ac:spMk id="358" creationId="{E2F90432-53E5-06FC-3CAA-CC7BE2CF0364}"/>
          </ac:spMkLst>
        </pc:spChg>
        <pc:spChg chg="mod">
          <ac:chgData name="Ye, Bo /CN/EXT" userId="7b005e9d-1289-41c7-be62-a6f974f142a1" providerId="ADAL" clId="{70242063-7AC6-4AF4-B5B1-8616243F0108}" dt="2024-12-11T01:18:55.026" v="2603" actId="27803"/>
          <ac:spMkLst>
            <pc:docMk/>
            <pc:sldMk cId="33592256" sldId="331"/>
            <ac:spMk id="359" creationId="{82D3700D-803A-08C8-BC31-D6E27416A1D2}"/>
          </ac:spMkLst>
        </pc:spChg>
        <pc:spChg chg="mod">
          <ac:chgData name="Ye, Bo /CN/EXT" userId="7b005e9d-1289-41c7-be62-a6f974f142a1" providerId="ADAL" clId="{70242063-7AC6-4AF4-B5B1-8616243F0108}" dt="2024-12-11T01:18:55.026" v="2603" actId="27803"/>
          <ac:spMkLst>
            <pc:docMk/>
            <pc:sldMk cId="33592256" sldId="331"/>
            <ac:spMk id="360" creationId="{A365FD38-375B-3463-78C4-7D5D210532D8}"/>
          </ac:spMkLst>
        </pc:spChg>
        <pc:spChg chg="mod">
          <ac:chgData name="Ye, Bo /CN/EXT" userId="7b005e9d-1289-41c7-be62-a6f974f142a1" providerId="ADAL" clId="{70242063-7AC6-4AF4-B5B1-8616243F0108}" dt="2024-12-11T01:18:55.026" v="2603" actId="27803"/>
          <ac:spMkLst>
            <pc:docMk/>
            <pc:sldMk cId="33592256" sldId="331"/>
            <ac:spMk id="361" creationId="{02DB6E06-04E3-BFA9-BA38-CDDEA52FC73F}"/>
          </ac:spMkLst>
        </pc:spChg>
        <pc:spChg chg="mod">
          <ac:chgData name="Ye, Bo /CN/EXT" userId="7b005e9d-1289-41c7-be62-a6f974f142a1" providerId="ADAL" clId="{70242063-7AC6-4AF4-B5B1-8616243F0108}" dt="2024-12-11T01:18:55.026" v="2603" actId="27803"/>
          <ac:spMkLst>
            <pc:docMk/>
            <pc:sldMk cId="33592256" sldId="331"/>
            <ac:spMk id="362" creationId="{62D7B59E-69DF-C946-2C26-D4B2767B96D4}"/>
          </ac:spMkLst>
        </pc:spChg>
        <pc:spChg chg="mod">
          <ac:chgData name="Ye, Bo /CN/EXT" userId="7b005e9d-1289-41c7-be62-a6f974f142a1" providerId="ADAL" clId="{70242063-7AC6-4AF4-B5B1-8616243F0108}" dt="2024-12-11T01:18:55.026" v="2603" actId="27803"/>
          <ac:spMkLst>
            <pc:docMk/>
            <pc:sldMk cId="33592256" sldId="331"/>
            <ac:spMk id="363" creationId="{E18D230B-C4EE-7094-7518-333C660B6BA8}"/>
          </ac:spMkLst>
        </pc:spChg>
        <pc:spChg chg="mod">
          <ac:chgData name="Ye, Bo /CN/EXT" userId="7b005e9d-1289-41c7-be62-a6f974f142a1" providerId="ADAL" clId="{70242063-7AC6-4AF4-B5B1-8616243F0108}" dt="2024-12-11T01:18:55.026" v="2603" actId="27803"/>
          <ac:spMkLst>
            <pc:docMk/>
            <pc:sldMk cId="33592256" sldId="331"/>
            <ac:spMk id="364" creationId="{3867A4D4-FBDF-C0DC-FD33-69D73672E76E}"/>
          </ac:spMkLst>
        </pc:spChg>
        <pc:spChg chg="mod">
          <ac:chgData name="Ye, Bo /CN/EXT" userId="7b005e9d-1289-41c7-be62-a6f974f142a1" providerId="ADAL" clId="{70242063-7AC6-4AF4-B5B1-8616243F0108}" dt="2024-12-11T01:18:55.026" v="2603" actId="27803"/>
          <ac:spMkLst>
            <pc:docMk/>
            <pc:sldMk cId="33592256" sldId="331"/>
            <ac:spMk id="365" creationId="{7354ADD9-438F-5E63-C44A-3855D2566878}"/>
          </ac:spMkLst>
        </pc:spChg>
        <pc:spChg chg="mod">
          <ac:chgData name="Ye, Bo /CN/EXT" userId="7b005e9d-1289-41c7-be62-a6f974f142a1" providerId="ADAL" clId="{70242063-7AC6-4AF4-B5B1-8616243F0108}" dt="2024-12-11T01:18:55.026" v="2603" actId="27803"/>
          <ac:spMkLst>
            <pc:docMk/>
            <pc:sldMk cId="33592256" sldId="331"/>
            <ac:spMk id="366" creationId="{D65BB056-C059-73A1-38A8-BDBC76335B12}"/>
          </ac:spMkLst>
        </pc:spChg>
        <pc:spChg chg="mod">
          <ac:chgData name="Ye, Bo /CN/EXT" userId="7b005e9d-1289-41c7-be62-a6f974f142a1" providerId="ADAL" clId="{70242063-7AC6-4AF4-B5B1-8616243F0108}" dt="2024-12-11T01:18:55.026" v="2603" actId="27803"/>
          <ac:spMkLst>
            <pc:docMk/>
            <pc:sldMk cId="33592256" sldId="331"/>
            <ac:spMk id="367" creationId="{66392E6D-B528-3E41-47AD-944E1A6AFCD7}"/>
          </ac:spMkLst>
        </pc:spChg>
        <pc:spChg chg="mod">
          <ac:chgData name="Ye, Bo /CN/EXT" userId="7b005e9d-1289-41c7-be62-a6f974f142a1" providerId="ADAL" clId="{70242063-7AC6-4AF4-B5B1-8616243F0108}" dt="2024-12-11T01:18:55.026" v="2603" actId="27803"/>
          <ac:spMkLst>
            <pc:docMk/>
            <pc:sldMk cId="33592256" sldId="331"/>
            <ac:spMk id="368" creationId="{62087AE8-6327-84C8-E18E-A8B49E7A78F1}"/>
          </ac:spMkLst>
        </pc:spChg>
        <pc:spChg chg="mod">
          <ac:chgData name="Ye, Bo /CN/EXT" userId="7b005e9d-1289-41c7-be62-a6f974f142a1" providerId="ADAL" clId="{70242063-7AC6-4AF4-B5B1-8616243F0108}" dt="2024-12-11T01:18:55.026" v="2603" actId="27803"/>
          <ac:spMkLst>
            <pc:docMk/>
            <pc:sldMk cId="33592256" sldId="331"/>
            <ac:spMk id="369" creationId="{8D2AE6D1-5403-D90F-0F6F-70B58CEE359E}"/>
          </ac:spMkLst>
        </pc:spChg>
        <pc:spChg chg="mod">
          <ac:chgData name="Ye, Bo /CN/EXT" userId="7b005e9d-1289-41c7-be62-a6f974f142a1" providerId="ADAL" clId="{70242063-7AC6-4AF4-B5B1-8616243F0108}" dt="2024-12-11T01:18:55.026" v="2603" actId="27803"/>
          <ac:spMkLst>
            <pc:docMk/>
            <pc:sldMk cId="33592256" sldId="331"/>
            <ac:spMk id="370" creationId="{E3D87722-B0EE-B701-4AA6-FCF211EDDFA2}"/>
          </ac:spMkLst>
        </pc:spChg>
        <pc:spChg chg="mod">
          <ac:chgData name="Ye, Bo /CN/EXT" userId="7b005e9d-1289-41c7-be62-a6f974f142a1" providerId="ADAL" clId="{70242063-7AC6-4AF4-B5B1-8616243F0108}" dt="2024-12-11T01:18:55.026" v="2603" actId="27803"/>
          <ac:spMkLst>
            <pc:docMk/>
            <pc:sldMk cId="33592256" sldId="331"/>
            <ac:spMk id="371" creationId="{539C504F-FBCE-4780-7BA9-7A8FE1055DC6}"/>
          </ac:spMkLst>
        </pc:spChg>
        <pc:spChg chg="mod">
          <ac:chgData name="Ye, Bo /CN/EXT" userId="7b005e9d-1289-41c7-be62-a6f974f142a1" providerId="ADAL" clId="{70242063-7AC6-4AF4-B5B1-8616243F0108}" dt="2024-12-11T01:18:55.026" v="2603" actId="27803"/>
          <ac:spMkLst>
            <pc:docMk/>
            <pc:sldMk cId="33592256" sldId="331"/>
            <ac:spMk id="372" creationId="{CFC786C3-77EA-0AB3-E969-44AF2C20B289}"/>
          </ac:spMkLst>
        </pc:spChg>
        <pc:spChg chg="mod">
          <ac:chgData name="Ye, Bo /CN/EXT" userId="7b005e9d-1289-41c7-be62-a6f974f142a1" providerId="ADAL" clId="{70242063-7AC6-4AF4-B5B1-8616243F0108}" dt="2024-12-11T01:18:55.026" v="2603" actId="27803"/>
          <ac:spMkLst>
            <pc:docMk/>
            <pc:sldMk cId="33592256" sldId="331"/>
            <ac:spMk id="373" creationId="{DCEBF947-136F-C078-E4DA-1C98E106F9D2}"/>
          </ac:spMkLst>
        </pc:spChg>
        <pc:spChg chg="mod">
          <ac:chgData name="Ye, Bo /CN/EXT" userId="7b005e9d-1289-41c7-be62-a6f974f142a1" providerId="ADAL" clId="{70242063-7AC6-4AF4-B5B1-8616243F0108}" dt="2024-12-11T01:18:55.026" v="2603" actId="27803"/>
          <ac:spMkLst>
            <pc:docMk/>
            <pc:sldMk cId="33592256" sldId="331"/>
            <ac:spMk id="374" creationId="{961A6554-E3BB-7A52-4C76-26C3B6099C1B}"/>
          </ac:spMkLst>
        </pc:spChg>
        <pc:spChg chg="mod">
          <ac:chgData name="Ye, Bo /CN/EXT" userId="7b005e9d-1289-41c7-be62-a6f974f142a1" providerId="ADAL" clId="{70242063-7AC6-4AF4-B5B1-8616243F0108}" dt="2024-12-11T01:18:55.026" v="2603" actId="27803"/>
          <ac:spMkLst>
            <pc:docMk/>
            <pc:sldMk cId="33592256" sldId="331"/>
            <ac:spMk id="375" creationId="{DF814E51-655A-BD5E-E4B8-54FA089DFCB5}"/>
          </ac:spMkLst>
        </pc:spChg>
        <pc:spChg chg="mod">
          <ac:chgData name="Ye, Bo /CN/EXT" userId="7b005e9d-1289-41c7-be62-a6f974f142a1" providerId="ADAL" clId="{70242063-7AC6-4AF4-B5B1-8616243F0108}" dt="2024-12-11T01:18:55.026" v="2603" actId="27803"/>
          <ac:spMkLst>
            <pc:docMk/>
            <pc:sldMk cId="33592256" sldId="331"/>
            <ac:spMk id="376" creationId="{5B0AAECE-97B2-EBEA-36DE-8F24B103B4DB}"/>
          </ac:spMkLst>
        </pc:spChg>
        <pc:spChg chg="mod">
          <ac:chgData name="Ye, Bo /CN/EXT" userId="7b005e9d-1289-41c7-be62-a6f974f142a1" providerId="ADAL" clId="{70242063-7AC6-4AF4-B5B1-8616243F0108}" dt="2024-12-11T01:18:55.026" v="2603" actId="27803"/>
          <ac:spMkLst>
            <pc:docMk/>
            <pc:sldMk cId="33592256" sldId="331"/>
            <ac:spMk id="377" creationId="{E5A0F83B-E4E8-4809-C592-546AA4499107}"/>
          </ac:spMkLst>
        </pc:spChg>
        <pc:spChg chg="mod">
          <ac:chgData name="Ye, Bo /CN/EXT" userId="7b005e9d-1289-41c7-be62-a6f974f142a1" providerId="ADAL" clId="{70242063-7AC6-4AF4-B5B1-8616243F0108}" dt="2024-12-11T01:18:55.026" v="2603" actId="27803"/>
          <ac:spMkLst>
            <pc:docMk/>
            <pc:sldMk cId="33592256" sldId="331"/>
            <ac:spMk id="378" creationId="{1BA5C330-7628-0F2C-F2F8-6017AC0CECCC}"/>
          </ac:spMkLst>
        </pc:spChg>
        <pc:spChg chg="mod">
          <ac:chgData name="Ye, Bo /CN/EXT" userId="7b005e9d-1289-41c7-be62-a6f974f142a1" providerId="ADAL" clId="{70242063-7AC6-4AF4-B5B1-8616243F0108}" dt="2024-12-11T01:18:55.026" v="2603" actId="27803"/>
          <ac:spMkLst>
            <pc:docMk/>
            <pc:sldMk cId="33592256" sldId="331"/>
            <ac:spMk id="379" creationId="{E1BE5CE8-6CAA-2C94-73F8-A1F5077556AA}"/>
          </ac:spMkLst>
        </pc:spChg>
        <pc:spChg chg="mod">
          <ac:chgData name="Ye, Bo /CN/EXT" userId="7b005e9d-1289-41c7-be62-a6f974f142a1" providerId="ADAL" clId="{70242063-7AC6-4AF4-B5B1-8616243F0108}" dt="2024-12-11T01:18:55.026" v="2603" actId="27803"/>
          <ac:spMkLst>
            <pc:docMk/>
            <pc:sldMk cId="33592256" sldId="331"/>
            <ac:spMk id="380" creationId="{268E1FD3-9A7D-13C8-68EB-00438B6B4A73}"/>
          </ac:spMkLst>
        </pc:spChg>
        <pc:spChg chg="mod">
          <ac:chgData name="Ye, Bo /CN/EXT" userId="7b005e9d-1289-41c7-be62-a6f974f142a1" providerId="ADAL" clId="{70242063-7AC6-4AF4-B5B1-8616243F0108}" dt="2024-12-11T01:18:55.026" v="2603" actId="27803"/>
          <ac:spMkLst>
            <pc:docMk/>
            <pc:sldMk cId="33592256" sldId="331"/>
            <ac:spMk id="381" creationId="{79A9A50B-828A-5C8C-66DC-7C3649FE9DA8}"/>
          </ac:spMkLst>
        </pc:spChg>
        <pc:spChg chg="mod">
          <ac:chgData name="Ye, Bo /CN/EXT" userId="7b005e9d-1289-41c7-be62-a6f974f142a1" providerId="ADAL" clId="{70242063-7AC6-4AF4-B5B1-8616243F0108}" dt="2024-12-11T01:18:55.026" v="2603" actId="27803"/>
          <ac:spMkLst>
            <pc:docMk/>
            <pc:sldMk cId="33592256" sldId="331"/>
            <ac:spMk id="382" creationId="{B532002C-6A86-B94E-1F22-7158592A4B3E}"/>
          </ac:spMkLst>
        </pc:spChg>
        <pc:spChg chg="mod">
          <ac:chgData name="Ye, Bo /CN/EXT" userId="7b005e9d-1289-41c7-be62-a6f974f142a1" providerId="ADAL" clId="{70242063-7AC6-4AF4-B5B1-8616243F0108}" dt="2024-12-11T01:18:55.026" v="2603" actId="27803"/>
          <ac:spMkLst>
            <pc:docMk/>
            <pc:sldMk cId="33592256" sldId="331"/>
            <ac:spMk id="383" creationId="{6CDFD793-27D1-E78E-7B5B-349A8A9C7BE8}"/>
          </ac:spMkLst>
        </pc:spChg>
        <pc:spChg chg="mod">
          <ac:chgData name="Ye, Bo /CN/EXT" userId="7b005e9d-1289-41c7-be62-a6f974f142a1" providerId="ADAL" clId="{70242063-7AC6-4AF4-B5B1-8616243F0108}" dt="2024-12-11T01:18:55.026" v="2603" actId="27803"/>
          <ac:spMkLst>
            <pc:docMk/>
            <pc:sldMk cId="33592256" sldId="331"/>
            <ac:spMk id="384" creationId="{1A9F74F5-4002-BC25-1AEE-60B47F20DE79}"/>
          </ac:spMkLst>
        </pc:spChg>
        <pc:spChg chg="mod">
          <ac:chgData name="Ye, Bo /CN/EXT" userId="7b005e9d-1289-41c7-be62-a6f974f142a1" providerId="ADAL" clId="{70242063-7AC6-4AF4-B5B1-8616243F0108}" dt="2024-12-11T01:18:55.026" v="2603" actId="27803"/>
          <ac:spMkLst>
            <pc:docMk/>
            <pc:sldMk cId="33592256" sldId="331"/>
            <ac:spMk id="385" creationId="{547D6962-AA77-0464-4120-D89FDF7919E1}"/>
          </ac:spMkLst>
        </pc:spChg>
        <pc:spChg chg="mod">
          <ac:chgData name="Ye, Bo /CN/EXT" userId="7b005e9d-1289-41c7-be62-a6f974f142a1" providerId="ADAL" clId="{70242063-7AC6-4AF4-B5B1-8616243F0108}" dt="2024-12-11T01:18:55.026" v="2603" actId="27803"/>
          <ac:spMkLst>
            <pc:docMk/>
            <pc:sldMk cId="33592256" sldId="331"/>
            <ac:spMk id="386" creationId="{536AEE94-2AA4-B8E6-A714-709E9D8565C2}"/>
          </ac:spMkLst>
        </pc:spChg>
        <pc:spChg chg="mod">
          <ac:chgData name="Ye, Bo /CN/EXT" userId="7b005e9d-1289-41c7-be62-a6f974f142a1" providerId="ADAL" clId="{70242063-7AC6-4AF4-B5B1-8616243F0108}" dt="2024-12-11T01:18:55.026" v="2603" actId="27803"/>
          <ac:spMkLst>
            <pc:docMk/>
            <pc:sldMk cId="33592256" sldId="331"/>
            <ac:spMk id="387" creationId="{7FA95AE0-5AA1-BDAF-3FCA-0B29BC0C9880}"/>
          </ac:spMkLst>
        </pc:spChg>
        <pc:spChg chg="mod">
          <ac:chgData name="Ye, Bo /CN/EXT" userId="7b005e9d-1289-41c7-be62-a6f974f142a1" providerId="ADAL" clId="{70242063-7AC6-4AF4-B5B1-8616243F0108}" dt="2024-12-11T01:18:55.026" v="2603" actId="27803"/>
          <ac:spMkLst>
            <pc:docMk/>
            <pc:sldMk cId="33592256" sldId="331"/>
            <ac:spMk id="388" creationId="{C0E403DF-DAAE-9D18-C95E-4051C6660291}"/>
          </ac:spMkLst>
        </pc:spChg>
        <pc:spChg chg="mod">
          <ac:chgData name="Ye, Bo /CN/EXT" userId="7b005e9d-1289-41c7-be62-a6f974f142a1" providerId="ADAL" clId="{70242063-7AC6-4AF4-B5B1-8616243F0108}" dt="2024-12-11T01:18:55.026" v="2603" actId="27803"/>
          <ac:spMkLst>
            <pc:docMk/>
            <pc:sldMk cId="33592256" sldId="331"/>
            <ac:spMk id="389" creationId="{30CB8D37-C8A0-4764-04E0-C8766CA2C69E}"/>
          </ac:spMkLst>
        </pc:spChg>
        <pc:spChg chg="mod">
          <ac:chgData name="Ye, Bo /CN/EXT" userId="7b005e9d-1289-41c7-be62-a6f974f142a1" providerId="ADAL" clId="{70242063-7AC6-4AF4-B5B1-8616243F0108}" dt="2024-12-11T01:18:55.026" v="2603" actId="27803"/>
          <ac:spMkLst>
            <pc:docMk/>
            <pc:sldMk cId="33592256" sldId="331"/>
            <ac:spMk id="390" creationId="{CA6ED9DD-5874-2E1A-D7AA-47E2243FDCE6}"/>
          </ac:spMkLst>
        </pc:spChg>
        <pc:spChg chg="mod">
          <ac:chgData name="Ye, Bo /CN/EXT" userId="7b005e9d-1289-41c7-be62-a6f974f142a1" providerId="ADAL" clId="{70242063-7AC6-4AF4-B5B1-8616243F0108}" dt="2024-12-11T01:18:55.026" v="2603" actId="27803"/>
          <ac:spMkLst>
            <pc:docMk/>
            <pc:sldMk cId="33592256" sldId="331"/>
            <ac:spMk id="391" creationId="{265B4813-4DE1-9564-88B5-781E89A80FFC}"/>
          </ac:spMkLst>
        </pc:spChg>
        <pc:spChg chg="mod">
          <ac:chgData name="Ye, Bo /CN/EXT" userId="7b005e9d-1289-41c7-be62-a6f974f142a1" providerId="ADAL" clId="{70242063-7AC6-4AF4-B5B1-8616243F0108}" dt="2024-12-11T01:18:55.026" v="2603" actId="27803"/>
          <ac:spMkLst>
            <pc:docMk/>
            <pc:sldMk cId="33592256" sldId="331"/>
            <ac:spMk id="392" creationId="{8BB6CD0A-9D14-575F-7C5B-113FC4E347E8}"/>
          </ac:spMkLst>
        </pc:spChg>
        <pc:spChg chg="mod">
          <ac:chgData name="Ye, Bo /CN/EXT" userId="7b005e9d-1289-41c7-be62-a6f974f142a1" providerId="ADAL" clId="{70242063-7AC6-4AF4-B5B1-8616243F0108}" dt="2024-12-11T01:18:55.026" v="2603" actId="27803"/>
          <ac:spMkLst>
            <pc:docMk/>
            <pc:sldMk cId="33592256" sldId="331"/>
            <ac:spMk id="393" creationId="{09EAFA94-F517-46FA-6CC7-35AE81D7F477}"/>
          </ac:spMkLst>
        </pc:spChg>
        <pc:spChg chg="mod">
          <ac:chgData name="Ye, Bo /CN/EXT" userId="7b005e9d-1289-41c7-be62-a6f974f142a1" providerId="ADAL" clId="{70242063-7AC6-4AF4-B5B1-8616243F0108}" dt="2024-12-11T01:18:55.026" v="2603" actId="27803"/>
          <ac:spMkLst>
            <pc:docMk/>
            <pc:sldMk cId="33592256" sldId="331"/>
            <ac:spMk id="394" creationId="{45732A75-08EE-9D22-A0B5-201C9A166A33}"/>
          </ac:spMkLst>
        </pc:spChg>
        <pc:spChg chg="mod">
          <ac:chgData name="Ye, Bo /CN/EXT" userId="7b005e9d-1289-41c7-be62-a6f974f142a1" providerId="ADAL" clId="{70242063-7AC6-4AF4-B5B1-8616243F0108}" dt="2024-12-11T01:18:55.026" v="2603" actId="27803"/>
          <ac:spMkLst>
            <pc:docMk/>
            <pc:sldMk cId="33592256" sldId="331"/>
            <ac:spMk id="395" creationId="{6DFFCFD5-9B9F-1514-CEA4-DE0D6BD8D7FA}"/>
          </ac:spMkLst>
        </pc:spChg>
        <pc:spChg chg="mod">
          <ac:chgData name="Ye, Bo /CN/EXT" userId="7b005e9d-1289-41c7-be62-a6f974f142a1" providerId="ADAL" clId="{70242063-7AC6-4AF4-B5B1-8616243F0108}" dt="2024-12-11T01:18:55.026" v="2603" actId="27803"/>
          <ac:spMkLst>
            <pc:docMk/>
            <pc:sldMk cId="33592256" sldId="331"/>
            <ac:spMk id="396" creationId="{E31AE716-3275-F9CC-346A-3D5D5F697179}"/>
          </ac:spMkLst>
        </pc:spChg>
        <pc:spChg chg="mod">
          <ac:chgData name="Ye, Bo /CN/EXT" userId="7b005e9d-1289-41c7-be62-a6f974f142a1" providerId="ADAL" clId="{70242063-7AC6-4AF4-B5B1-8616243F0108}" dt="2024-12-11T01:18:55.026" v="2603" actId="27803"/>
          <ac:spMkLst>
            <pc:docMk/>
            <pc:sldMk cId="33592256" sldId="331"/>
            <ac:spMk id="397" creationId="{31E411A2-97E0-DBC8-D691-72D1CB4BF4CA}"/>
          </ac:spMkLst>
        </pc:spChg>
        <pc:spChg chg="mod">
          <ac:chgData name="Ye, Bo /CN/EXT" userId="7b005e9d-1289-41c7-be62-a6f974f142a1" providerId="ADAL" clId="{70242063-7AC6-4AF4-B5B1-8616243F0108}" dt="2024-12-11T01:18:55.026" v="2603" actId="27803"/>
          <ac:spMkLst>
            <pc:docMk/>
            <pc:sldMk cId="33592256" sldId="331"/>
            <ac:spMk id="398" creationId="{70B1CB1F-E518-FFFC-453F-7926CB1B0D0E}"/>
          </ac:spMkLst>
        </pc:spChg>
        <pc:spChg chg="mod">
          <ac:chgData name="Ye, Bo /CN/EXT" userId="7b005e9d-1289-41c7-be62-a6f974f142a1" providerId="ADAL" clId="{70242063-7AC6-4AF4-B5B1-8616243F0108}" dt="2024-12-11T01:18:55.026" v="2603" actId="27803"/>
          <ac:spMkLst>
            <pc:docMk/>
            <pc:sldMk cId="33592256" sldId="331"/>
            <ac:spMk id="399" creationId="{871A2D6D-8A86-2567-3894-C97EB6D20B1D}"/>
          </ac:spMkLst>
        </pc:spChg>
        <pc:spChg chg="mod">
          <ac:chgData name="Ye, Bo /CN/EXT" userId="7b005e9d-1289-41c7-be62-a6f974f142a1" providerId="ADAL" clId="{70242063-7AC6-4AF4-B5B1-8616243F0108}" dt="2024-12-11T01:18:55.026" v="2603" actId="27803"/>
          <ac:spMkLst>
            <pc:docMk/>
            <pc:sldMk cId="33592256" sldId="331"/>
            <ac:spMk id="400" creationId="{21D80A39-D035-9BE2-ADD9-2D1A4928DC01}"/>
          </ac:spMkLst>
        </pc:spChg>
        <pc:spChg chg="mod">
          <ac:chgData name="Ye, Bo /CN/EXT" userId="7b005e9d-1289-41c7-be62-a6f974f142a1" providerId="ADAL" clId="{70242063-7AC6-4AF4-B5B1-8616243F0108}" dt="2024-12-11T01:18:55.026" v="2603" actId="27803"/>
          <ac:spMkLst>
            <pc:docMk/>
            <pc:sldMk cId="33592256" sldId="331"/>
            <ac:spMk id="401" creationId="{235947E3-09AB-91D0-88AB-CE5C145F3195}"/>
          </ac:spMkLst>
        </pc:spChg>
        <pc:spChg chg="mod">
          <ac:chgData name="Ye, Bo /CN/EXT" userId="7b005e9d-1289-41c7-be62-a6f974f142a1" providerId="ADAL" clId="{70242063-7AC6-4AF4-B5B1-8616243F0108}" dt="2024-12-11T01:18:55.026" v="2603" actId="27803"/>
          <ac:spMkLst>
            <pc:docMk/>
            <pc:sldMk cId="33592256" sldId="331"/>
            <ac:spMk id="402" creationId="{F320A6D0-EFF2-8238-7176-6E418ED42BA2}"/>
          </ac:spMkLst>
        </pc:spChg>
        <pc:spChg chg="mod">
          <ac:chgData name="Ye, Bo /CN/EXT" userId="7b005e9d-1289-41c7-be62-a6f974f142a1" providerId="ADAL" clId="{70242063-7AC6-4AF4-B5B1-8616243F0108}" dt="2024-12-11T01:18:55.026" v="2603" actId="27803"/>
          <ac:spMkLst>
            <pc:docMk/>
            <pc:sldMk cId="33592256" sldId="331"/>
            <ac:spMk id="403" creationId="{C5186E80-854F-920B-01F0-C1012C4D6A3D}"/>
          </ac:spMkLst>
        </pc:spChg>
        <pc:spChg chg="mod">
          <ac:chgData name="Ye, Bo /CN/EXT" userId="7b005e9d-1289-41c7-be62-a6f974f142a1" providerId="ADAL" clId="{70242063-7AC6-4AF4-B5B1-8616243F0108}" dt="2024-12-11T01:18:55.026" v="2603" actId="27803"/>
          <ac:spMkLst>
            <pc:docMk/>
            <pc:sldMk cId="33592256" sldId="331"/>
            <ac:spMk id="404" creationId="{496628BC-4B31-CF85-D55C-D3D004716F86}"/>
          </ac:spMkLst>
        </pc:spChg>
        <pc:spChg chg="mod">
          <ac:chgData name="Ye, Bo /CN/EXT" userId="7b005e9d-1289-41c7-be62-a6f974f142a1" providerId="ADAL" clId="{70242063-7AC6-4AF4-B5B1-8616243F0108}" dt="2024-12-11T01:18:55.026" v="2603" actId="27803"/>
          <ac:spMkLst>
            <pc:docMk/>
            <pc:sldMk cId="33592256" sldId="331"/>
            <ac:spMk id="405" creationId="{45B4CE66-65A2-AE23-E788-003C0847F740}"/>
          </ac:spMkLst>
        </pc:spChg>
        <pc:spChg chg="mod">
          <ac:chgData name="Ye, Bo /CN/EXT" userId="7b005e9d-1289-41c7-be62-a6f974f142a1" providerId="ADAL" clId="{70242063-7AC6-4AF4-B5B1-8616243F0108}" dt="2024-12-11T01:18:55.026" v="2603" actId="27803"/>
          <ac:spMkLst>
            <pc:docMk/>
            <pc:sldMk cId="33592256" sldId="331"/>
            <ac:spMk id="406" creationId="{C9E61528-6C88-D7B8-3C8C-D67863E049B2}"/>
          </ac:spMkLst>
        </pc:spChg>
        <pc:spChg chg="mod">
          <ac:chgData name="Ye, Bo /CN/EXT" userId="7b005e9d-1289-41c7-be62-a6f974f142a1" providerId="ADAL" clId="{70242063-7AC6-4AF4-B5B1-8616243F0108}" dt="2024-12-11T01:18:55.026" v="2603" actId="27803"/>
          <ac:spMkLst>
            <pc:docMk/>
            <pc:sldMk cId="33592256" sldId="331"/>
            <ac:spMk id="407" creationId="{4AB41653-0893-D6C3-82C5-4A289EEDF90F}"/>
          </ac:spMkLst>
        </pc:spChg>
        <pc:spChg chg="mod">
          <ac:chgData name="Ye, Bo /CN/EXT" userId="7b005e9d-1289-41c7-be62-a6f974f142a1" providerId="ADAL" clId="{70242063-7AC6-4AF4-B5B1-8616243F0108}" dt="2024-12-11T01:18:55.026" v="2603" actId="27803"/>
          <ac:spMkLst>
            <pc:docMk/>
            <pc:sldMk cId="33592256" sldId="331"/>
            <ac:spMk id="408" creationId="{9A591CD9-A1D0-4848-C02B-FB914042A9C6}"/>
          </ac:spMkLst>
        </pc:spChg>
        <pc:spChg chg="mod">
          <ac:chgData name="Ye, Bo /CN/EXT" userId="7b005e9d-1289-41c7-be62-a6f974f142a1" providerId="ADAL" clId="{70242063-7AC6-4AF4-B5B1-8616243F0108}" dt="2024-12-11T01:18:55.026" v="2603" actId="27803"/>
          <ac:spMkLst>
            <pc:docMk/>
            <pc:sldMk cId="33592256" sldId="331"/>
            <ac:spMk id="409" creationId="{6E8EE4D4-0D43-A035-F1B3-BE2B0B6FBCE8}"/>
          </ac:spMkLst>
        </pc:spChg>
        <pc:spChg chg="mod">
          <ac:chgData name="Ye, Bo /CN/EXT" userId="7b005e9d-1289-41c7-be62-a6f974f142a1" providerId="ADAL" clId="{70242063-7AC6-4AF4-B5B1-8616243F0108}" dt="2024-12-11T01:18:55.026" v="2603" actId="27803"/>
          <ac:spMkLst>
            <pc:docMk/>
            <pc:sldMk cId="33592256" sldId="331"/>
            <ac:spMk id="410" creationId="{FBC01EC1-2FF7-78CB-3A30-C729E43FA741}"/>
          </ac:spMkLst>
        </pc:spChg>
        <pc:spChg chg="mod">
          <ac:chgData name="Ye, Bo /CN/EXT" userId="7b005e9d-1289-41c7-be62-a6f974f142a1" providerId="ADAL" clId="{70242063-7AC6-4AF4-B5B1-8616243F0108}" dt="2024-12-11T01:18:55.026" v="2603" actId="27803"/>
          <ac:spMkLst>
            <pc:docMk/>
            <pc:sldMk cId="33592256" sldId="331"/>
            <ac:spMk id="411" creationId="{F68A5A12-4D05-CD3D-1007-8AADB2A51FAB}"/>
          </ac:spMkLst>
        </pc:spChg>
        <pc:spChg chg="mod">
          <ac:chgData name="Ye, Bo /CN/EXT" userId="7b005e9d-1289-41c7-be62-a6f974f142a1" providerId="ADAL" clId="{70242063-7AC6-4AF4-B5B1-8616243F0108}" dt="2024-12-11T01:18:55.026" v="2603" actId="27803"/>
          <ac:spMkLst>
            <pc:docMk/>
            <pc:sldMk cId="33592256" sldId="331"/>
            <ac:spMk id="412" creationId="{99EE3E16-CB87-4C6D-EF2C-80D7C5E1095E}"/>
          </ac:spMkLst>
        </pc:spChg>
        <pc:spChg chg="mod">
          <ac:chgData name="Ye, Bo /CN/EXT" userId="7b005e9d-1289-41c7-be62-a6f974f142a1" providerId="ADAL" clId="{70242063-7AC6-4AF4-B5B1-8616243F0108}" dt="2024-12-11T01:18:55.026" v="2603" actId="27803"/>
          <ac:spMkLst>
            <pc:docMk/>
            <pc:sldMk cId="33592256" sldId="331"/>
            <ac:spMk id="413" creationId="{7AE465C1-8F74-0369-8E36-E663EFA46208}"/>
          </ac:spMkLst>
        </pc:spChg>
        <pc:spChg chg="mod">
          <ac:chgData name="Ye, Bo /CN/EXT" userId="7b005e9d-1289-41c7-be62-a6f974f142a1" providerId="ADAL" clId="{70242063-7AC6-4AF4-B5B1-8616243F0108}" dt="2024-12-11T01:18:55.026" v="2603" actId="27803"/>
          <ac:spMkLst>
            <pc:docMk/>
            <pc:sldMk cId="33592256" sldId="331"/>
            <ac:spMk id="414" creationId="{1AD32191-ABAB-D2AA-C309-13E911438A2B}"/>
          </ac:spMkLst>
        </pc:spChg>
        <pc:spChg chg="mod">
          <ac:chgData name="Ye, Bo /CN/EXT" userId="7b005e9d-1289-41c7-be62-a6f974f142a1" providerId="ADAL" clId="{70242063-7AC6-4AF4-B5B1-8616243F0108}" dt="2024-12-11T01:18:55.026" v="2603" actId="27803"/>
          <ac:spMkLst>
            <pc:docMk/>
            <pc:sldMk cId="33592256" sldId="331"/>
            <ac:spMk id="415" creationId="{90A5C780-744C-4B2E-2F66-1A01EB798233}"/>
          </ac:spMkLst>
        </pc:spChg>
        <pc:spChg chg="mod">
          <ac:chgData name="Ye, Bo /CN/EXT" userId="7b005e9d-1289-41c7-be62-a6f974f142a1" providerId="ADAL" clId="{70242063-7AC6-4AF4-B5B1-8616243F0108}" dt="2024-12-11T01:18:55.026" v="2603" actId="27803"/>
          <ac:spMkLst>
            <pc:docMk/>
            <pc:sldMk cId="33592256" sldId="331"/>
            <ac:spMk id="416" creationId="{53693921-E13A-C739-B69A-7B18183368C3}"/>
          </ac:spMkLst>
        </pc:spChg>
        <pc:spChg chg="mod">
          <ac:chgData name="Ye, Bo /CN/EXT" userId="7b005e9d-1289-41c7-be62-a6f974f142a1" providerId="ADAL" clId="{70242063-7AC6-4AF4-B5B1-8616243F0108}" dt="2024-12-11T01:18:55.026" v="2603" actId="27803"/>
          <ac:spMkLst>
            <pc:docMk/>
            <pc:sldMk cId="33592256" sldId="331"/>
            <ac:spMk id="417" creationId="{3522C65A-29D4-C745-2114-E97A4ABE0E34}"/>
          </ac:spMkLst>
        </pc:spChg>
        <pc:spChg chg="mod">
          <ac:chgData name="Ye, Bo /CN/EXT" userId="7b005e9d-1289-41c7-be62-a6f974f142a1" providerId="ADAL" clId="{70242063-7AC6-4AF4-B5B1-8616243F0108}" dt="2024-12-11T01:18:55.026" v="2603" actId="27803"/>
          <ac:spMkLst>
            <pc:docMk/>
            <pc:sldMk cId="33592256" sldId="331"/>
            <ac:spMk id="418" creationId="{B0813E73-1F80-2AAC-98EF-706CC0FDE00E}"/>
          </ac:spMkLst>
        </pc:spChg>
        <pc:spChg chg="mod">
          <ac:chgData name="Ye, Bo /CN/EXT" userId="7b005e9d-1289-41c7-be62-a6f974f142a1" providerId="ADAL" clId="{70242063-7AC6-4AF4-B5B1-8616243F0108}" dt="2024-12-11T01:18:55.026" v="2603" actId="27803"/>
          <ac:spMkLst>
            <pc:docMk/>
            <pc:sldMk cId="33592256" sldId="331"/>
            <ac:spMk id="419" creationId="{CEE81E10-0129-C426-44A7-BFFEE4D05DB0}"/>
          </ac:spMkLst>
        </pc:spChg>
        <pc:spChg chg="mod">
          <ac:chgData name="Ye, Bo /CN/EXT" userId="7b005e9d-1289-41c7-be62-a6f974f142a1" providerId="ADAL" clId="{70242063-7AC6-4AF4-B5B1-8616243F0108}" dt="2024-12-11T01:18:55.026" v="2603" actId="27803"/>
          <ac:spMkLst>
            <pc:docMk/>
            <pc:sldMk cId="33592256" sldId="331"/>
            <ac:spMk id="420" creationId="{06EF7B61-EC65-ADDE-15C4-06C1582019E2}"/>
          </ac:spMkLst>
        </pc:spChg>
        <pc:spChg chg="mod">
          <ac:chgData name="Ye, Bo /CN/EXT" userId="7b005e9d-1289-41c7-be62-a6f974f142a1" providerId="ADAL" clId="{70242063-7AC6-4AF4-B5B1-8616243F0108}" dt="2024-12-11T01:18:55.026" v="2603" actId="27803"/>
          <ac:spMkLst>
            <pc:docMk/>
            <pc:sldMk cId="33592256" sldId="331"/>
            <ac:spMk id="421" creationId="{FF700D7D-23E5-B7A5-7C29-BA8431C84A59}"/>
          </ac:spMkLst>
        </pc:spChg>
        <pc:spChg chg="mod">
          <ac:chgData name="Ye, Bo /CN/EXT" userId="7b005e9d-1289-41c7-be62-a6f974f142a1" providerId="ADAL" clId="{70242063-7AC6-4AF4-B5B1-8616243F0108}" dt="2024-12-11T01:18:55.026" v="2603" actId="27803"/>
          <ac:spMkLst>
            <pc:docMk/>
            <pc:sldMk cId="33592256" sldId="331"/>
            <ac:spMk id="422" creationId="{9F9B6648-E606-4046-1D41-6D07B05C8FF2}"/>
          </ac:spMkLst>
        </pc:spChg>
        <pc:spChg chg="mod">
          <ac:chgData name="Ye, Bo /CN/EXT" userId="7b005e9d-1289-41c7-be62-a6f974f142a1" providerId="ADAL" clId="{70242063-7AC6-4AF4-B5B1-8616243F0108}" dt="2024-12-11T01:18:55.026" v="2603" actId="27803"/>
          <ac:spMkLst>
            <pc:docMk/>
            <pc:sldMk cId="33592256" sldId="331"/>
            <ac:spMk id="423" creationId="{C4BC8A7A-2522-43AB-4EEE-71F25B12EFCB}"/>
          </ac:spMkLst>
        </pc:spChg>
        <pc:spChg chg="mod">
          <ac:chgData name="Ye, Bo /CN/EXT" userId="7b005e9d-1289-41c7-be62-a6f974f142a1" providerId="ADAL" clId="{70242063-7AC6-4AF4-B5B1-8616243F0108}" dt="2024-12-11T01:18:55.026" v="2603" actId="27803"/>
          <ac:spMkLst>
            <pc:docMk/>
            <pc:sldMk cId="33592256" sldId="331"/>
            <ac:spMk id="424" creationId="{09EA92E5-6C58-D18D-003F-58DA5F8D90E3}"/>
          </ac:spMkLst>
        </pc:spChg>
        <pc:spChg chg="mod">
          <ac:chgData name="Ye, Bo /CN/EXT" userId="7b005e9d-1289-41c7-be62-a6f974f142a1" providerId="ADAL" clId="{70242063-7AC6-4AF4-B5B1-8616243F0108}" dt="2024-12-11T01:18:55.026" v="2603" actId="27803"/>
          <ac:spMkLst>
            <pc:docMk/>
            <pc:sldMk cId="33592256" sldId="331"/>
            <ac:spMk id="425" creationId="{FFD30D37-F14F-0559-C3A3-C5A52ED601BD}"/>
          </ac:spMkLst>
        </pc:spChg>
        <pc:spChg chg="mod">
          <ac:chgData name="Ye, Bo /CN/EXT" userId="7b005e9d-1289-41c7-be62-a6f974f142a1" providerId="ADAL" clId="{70242063-7AC6-4AF4-B5B1-8616243F0108}" dt="2024-12-11T01:18:55.026" v="2603" actId="27803"/>
          <ac:spMkLst>
            <pc:docMk/>
            <pc:sldMk cId="33592256" sldId="331"/>
            <ac:spMk id="426" creationId="{4F9E7E2B-37C7-20CA-191B-C7091771C1D2}"/>
          </ac:spMkLst>
        </pc:spChg>
        <pc:spChg chg="mod">
          <ac:chgData name="Ye, Bo /CN/EXT" userId="7b005e9d-1289-41c7-be62-a6f974f142a1" providerId="ADAL" clId="{70242063-7AC6-4AF4-B5B1-8616243F0108}" dt="2024-12-11T01:18:55.026" v="2603" actId="27803"/>
          <ac:spMkLst>
            <pc:docMk/>
            <pc:sldMk cId="33592256" sldId="331"/>
            <ac:spMk id="427" creationId="{BA23597C-B0A7-2A50-ECE4-2FC3CE17FBA9}"/>
          </ac:spMkLst>
        </pc:spChg>
        <pc:spChg chg="mod">
          <ac:chgData name="Ye, Bo /CN/EXT" userId="7b005e9d-1289-41c7-be62-a6f974f142a1" providerId="ADAL" clId="{70242063-7AC6-4AF4-B5B1-8616243F0108}" dt="2024-12-11T01:18:55.026" v="2603" actId="27803"/>
          <ac:spMkLst>
            <pc:docMk/>
            <pc:sldMk cId="33592256" sldId="331"/>
            <ac:spMk id="428" creationId="{2B52A822-ADE8-D466-8BC2-97C3F91BA48B}"/>
          </ac:spMkLst>
        </pc:spChg>
        <pc:spChg chg="mod">
          <ac:chgData name="Ye, Bo /CN/EXT" userId="7b005e9d-1289-41c7-be62-a6f974f142a1" providerId="ADAL" clId="{70242063-7AC6-4AF4-B5B1-8616243F0108}" dt="2024-12-11T01:18:55.026" v="2603" actId="27803"/>
          <ac:spMkLst>
            <pc:docMk/>
            <pc:sldMk cId="33592256" sldId="331"/>
            <ac:spMk id="429" creationId="{9EFE153D-5AA3-74AA-0616-C34760CABAA0}"/>
          </ac:spMkLst>
        </pc:spChg>
        <pc:spChg chg="mod">
          <ac:chgData name="Ye, Bo /CN/EXT" userId="7b005e9d-1289-41c7-be62-a6f974f142a1" providerId="ADAL" clId="{70242063-7AC6-4AF4-B5B1-8616243F0108}" dt="2024-12-11T01:18:55.026" v="2603" actId="27803"/>
          <ac:spMkLst>
            <pc:docMk/>
            <pc:sldMk cId="33592256" sldId="331"/>
            <ac:spMk id="430" creationId="{5C51F1CD-B653-7AAC-563D-5E1CD4256DDE}"/>
          </ac:spMkLst>
        </pc:spChg>
        <pc:spChg chg="mod">
          <ac:chgData name="Ye, Bo /CN/EXT" userId="7b005e9d-1289-41c7-be62-a6f974f142a1" providerId="ADAL" clId="{70242063-7AC6-4AF4-B5B1-8616243F0108}" dt="2024-12-11T01:18:55.026" v="2603" actId="27803"/>
          <ac:spMkLst>
            <pc:docMk/>
            <pc:sldMk cId="33592256" sldId="331"/>
            <ac:spMk id="431" creationId="{A2BA8C3A-7DD7-4C2D-1797-E2861EDB0F8C}"/>
          </ac:spMkLst>
        </pc:spChg>
        <pc:spChg chg="mod">
          <ac:chgData name="Ye, Bo /CN/EXT" userId="7b005e9d-1289-41c7-be62-a6f974f142a1" providerId="ADAL" clId="{70242063-7AC6-4AF4-B5B1-8616243F0108}" dt="2024-12-11T01:18:55.026" v="2603" actId="27803"/>
          <ac:spMkLst>
            <pc:docMk/>
            <pc:sldMk cId="33592256" sldId="331"/>
            <ac:spMk id="432" creationId="{7EE5ACA1-930F-2E26-FC3F-F313D8876B38}"/>
          </ac:spMkLst>
        </pc:spChg>
        <pc:spChg chg="mod">
          <ac:chgData name="Ye, Bo /CN/EXT" userId="7b005e9d-1289-41c7-be62-a6f974f142a1" providerId="ADAL" clId="{70242063-7AC6-4AF4-B5B1-8616243F0108}" dt="2024-12-11T01:18:55.026" v="2603" actId="27803"/>
          <ac:spMkLst>
            <pc:docMk/>
            <pc:sldMk cId="33592256" sldId="331"/>
            <ac:spMk id="433" creationId="{B299EAC0-21C9-D417-21AB-DDF01C691B5A}"/>
          </ac:spMkLst>
        </pc:spChg>
        <pc:spChg chg="mod">
          <ac:chgData name="Ye, Bo /CN/EXT" userId="7b005e9d-1289-41c7-be62-a6f974f142a1" providerId="ADAL" clId="{70242063-7AC6-4AF4-B5B1-8616243F0108}" dt="2024-12-11T01:18:55.026" v="2603" actId="27803"/>
          <ac:spMkLst>
            <pc:docMk/>
            <pc:sldMk cId="33592256" sldId="331"/>
            <ac:spMk id="434" creationId="{9EDFECB3-CE42-2C7B-1C54-D1C0439BE35F}"/>
          </ac:spMkLst>
        </pc:spChg>
        <pc:spChg chg="mod">
          <ac:chgData name="Ye, Bo /CN/EXT" userId="7b005e9d-1289-41c7-be62-a6f974f142a1" providerId="ADAL" clId="{70242063-7AC6-4AF4-B5B1-8616243F0108}" dt="2024-12-11T01:18:55.026" v="2603" actId="27803"/>
          <ac:spMkLst>
            <pc:docMk/>
            <pc:sldMk cId="33592256" sldId="331"/>
            <ac:spMk id="435" creationId="{4561FD3E-B055-1109-D348-41C30F4B5074}"/>
          </ac:spMkLst>
        </pc:spChg>
        <pc:spChg chg="mod">
          <ac:chgData name="Ye, Bo /CN/EXT" userId="7b005e9d-1289-41c7-be62-a6f974f142a1" providerId="ADAL" clId="{70242063-7AC6-4AF4-B5B1-8616243F0108}" dt="2024-12-11T01:18:55.026" v="2603" actId="27803"/>
          <ac:spMkLst>
            <pc:docMk/>
            <pc:sldMk cId="33592256" sldId="331"/>
            <ac:spMk id="436" creationId="{99D167BC-CAF2-FA5A-FA84-40B3F29BC559}"/>
          </ac:spMkLst>
        </pc:spChg>
        <pc:spChg chg="mod">
          <ac:chgData name="Ye, Bo /CN/EXT" userId="7b005e9d-1289-41c7-be62-a6f974f142a1" providerId="ADAL" clId="{70242063-7AC6-4AF4-B5B1-8616243F0108}" dt="2024-12-11T01:18:55.026" v="2603" actId="27803"/>
          <ac:spMkLst>
            <pc:docMk/>
            <pc:sldMk cId="33592256" sldId="331"/>
            <ac:spMk id="437" creationId="{66646E53-0773-6714-C14B-40AD4F92C214}"/>
          </ac:spMkLst>
        </pc:spChg>
        <pc:spChg chg="mod">
          <ac:chgData name="Ye, Bo /CN/EXT" userId="7b005e9d-1289-41c7-be62-a6f974f142a1" providerId="ADAL" clId="{70242063-7AC6-4AF4-B5B1-8616243F0108}" dt="2024-12-11T01:18:55.026" v="2603" actId="27803"/>
          <ac:spMkLst>
            <pc:docMk/>
            <pc:sldMk cId="33592256" sldId="331"/>
            <ac:spMk id="438" creationId="{2CF84911-08AC-2B47-3ED6-964400E584E4}"/>
          </ac:spMkLst>
        </pc:spChg>
        <pc:spChg chg="mod">
          <ac:chgData name="Ye, Bo /CN/EXT" userId="7b005e9d-1289-41c7-be62-a6f974f142a1" providerId="ADAL" clId="{70242063-7AC6-4AF4-B5B1-8616243F0108}" dt="2024-12-11T01:18:55.026" v="2603" actId="27803"/>
          <ac:spMkLst>
            <pc:docMk/>
            <pc:sldMk cId="33592256" sldId="331"/>
            <ac:spMk id="439" creationId="{06212B20-A77D-D84C-65C1-AFB0617FAD5B}"/>
          </ac:spMkLst>
        </pc:spChg>
        <pc:spChg chg="mod">
          <ac:chgData name="Ye, Bo /CN/EXT" userId="7b005e9d-1289-41c7-be62-a6f974f142a1" providerId="ADAL" clId="{70242063-7AC6-4AF4-B5B1-8616243F0108}" dt="2024-12-11T01:18:55.026" v="2603" actId="27803"/>
          <ac:spMkLst>
            <pc:docMk/>
            <pc:sldMk cId="33592256" sldId="331"/>
            <ac:spMk id="440" creationId="{BC52D106-4185-4F86-4AB5-45FF45C9A394}"/>
          </ac:spMkLst>
        </pc:spChg>
        <pc:spChg chg="mod">
          <ac:chgData name="Ye, Bo /CN/EXT" userId="7b005e9d-1289-41c7-be62-a6f974f142a1" providerId="ADAL" clId="{70242063-7AC6-4AF4-B5B1-8616243F0108}" dt="2024-12-11T01:18:55.026" v="2603" actId="27803"/>
          <ac:spMkLst>
            <pc:docMk/>
            <pc:sldMk cId="33592256" sldId="331"/>
            <ac:spMk id="441" creationId="{D38A1951-AE7C-A156-AC44-A58D94AD16C3}"/>
          </ac:spMkLst>
        </pc:spChg>
        <pc:spChg chg="mod">
          <ac:chgData name="Ye, Bo /CN/EXT" userId="7b005e9d-1289-41c7-be62-a6f974f142a1" providerId="ADAL" clId="{70242063-7AC6-4AF4-B5B1-8616243F0108}" dt="2024-12-11T01:18:55.026" v="2603" actId="27803"/>
          <ac:spMkLst>
            <pc:docMk/>
            <pc:sldMk cId="33592256" sldId="331"/>
            <ac:spMk id="444" creationId="{84C0957D-0027-C822-7BCA-4DD29C777B7D}"/>
          </ac:spMkLst>
        </pc:spChg>
        <pc:spChg chg="mod">
          <ac:chgData name="Ye, Bo /CN/EXT" userId="7b005e9d-1289-41c7-be62-a6f974f142a1" providerId="ADAL" clId="{70242063-7AC6-4AF4-B5B1-8616243F0108}" dt="2024-12-11T01:18:55.026" v="2603" actId="27803"/>
          <ac:spMkLst>
            <pc:docMk/>
            <pc:sldMk cId="33592256" sldId="331"/>
            <ac:spMk id="445" creationId="{A4C20391-8A4F-EA10-DB81-D2828CA95169}"/>
          </ac:spMkLst>
        </pc:spChg>
        <pc:spChg chg="mod">
          <ac:chgData name="Ye, Bo /CN/EXT" userId="7b005e9d-1289-41c7-be62-a6f974f142a1" providerId="ADAL" clId="{70242063-7AC6-4AF4-B5B1-8616243F0108}" dt="2024-12-11T01:18:55.026" v="2603" actId="27803"/>
          <ac:spMkLst>
            <pc:docMk/>
            <pc:sldMk cId="33592256" sldId="331"/>
            <ac:spMk id="447" creationId="{3C2F5FE3-C60C-28E7-EE1A-8E67B705EF96}"/>
          </ac:spMkLst>
        </pc:spChg>
        <pc:spChg chg="mod">
          <ac:chgData name="Ye, Bo /CN/EXT" userId="7b005e9d-1289-41c7-be62-a6f974f142a1" providerId="ADAL" clId="{70242063-7AC6-4AF4-B5B1-8616243F0108}" dt="2024-12-11T01:18:55.026" v="2603" actId="27803"/>
          <ac:spMkLst>
            <pc:docMk/>
            <pc:sldMk cId="33592256" sldId="331"/>
            <ac:spMk id="448" creationId="{456B5E1A-EE29-723C-12D4-9450B3AB73FD}"/>
          </ac:spMkLst>
        </pc:spChg>
        <pc:spChg chg="mod">
          <ac:chgData name="Ye, Bo /CN/EXT" userId="7b005e9d-1289-41c7-be62-a6f974f142a1" providerId="ADAL" clId="{70242063-7AC6-4AF4-B5B1-8616243F0108}" dt="2024-12-11T01:18:55.026" v="2603" actId="27803"/>
          <ac:spMkLst>
            <pc:docMk/>
            <pc:sldMk cId="33592256" sldId="331"/>
            <ac:spMk id="449" creationId="{834C798B-B4B1-1C36-A6BA-465222DC36D3}"/>
          </ac:spMkLst>
        </pc:spChg>
        <pc:grpChg chg="add del mod">
          <ac:chgData name="Ye, Bo /CN/EXT" userId="7b005e9d-1289-41c7-be62-a6f974f142a1" providerId="ADAL" clId="{70242063-7AC6-4AF4-B5B1-8616243F0108}" dt="2024-12-11T01:18:55.026" v="2603" actId="27803"/>
          <ac:grpSpMkLst>
            <pc:docMk/>
            <pc:sldMk cId="33592256" sldId="331"/>
            <ac:grpSpMk id="7" creationId="{B01D42AF-9A5C-16A3-EF30-A7E4B9B234F5}"/>
          </ac:grpSpMkLst>
        </pc:grpChg>
        <pc:grpChg chg="mod">
          <ac:chgData name="Ye, Bo /CN/EXT" userId="7b005e9d-1289-41c7-be62-a6f974f142a1" providerId="ADAL" clId="{70242063-7AC6-4AF4-B5B1-8616243F0108}" dt="2024-12-11T01:18:55.026" v="2603" actId="27803"/>
          <ac:grpSpMkLst>
            <pc:docMk/>
            <pc:sldMk cId="33592256" sldId="331"/>
            <ac:grpSpMk id="8" creationId="{494D67CF-5295-12F8-FE53-C1C1ADA6C33F}"/>
          </ac:grpSpMkLst>
        </pc:grpChg>
        <pc:grpChg chg="add del mod">
          <ac:chgData name="Ye, Bo /CN/EXT" userId="7b005e9d-1289-41c7-be62-a6f974f142a1" providerId="ADAL" clId="{70242063-7AC6-4AF4-B5B1-8616243F0108}" dt="2024-11-26T11:17:40.502" v="2407" actId="27803"/>
          <ac:grpSpMkLst>
            <pc:docMk/>
            <pc:sldMk cId="33592256" sldId="331"/>
            <ac:grpSpMk id="9" creationId="{4A487072-6BFD-3A0D-C766-86894271F23B}"/>
          </ac:grpSpMkLst>
        </pc:grpChg>
        <pc:grpChg chg="mod">
          <ac:chgData name="Ye, Bo /CN/EXT" userId="7b005e9d-1289-41c7-be62-a6f974f142a1" providerId="ADAL" clId="{70242063-7AC6-4AF4-B5B1-8616243F0108}" dt="2024-11-26T11:17:40.502" v="2407" actId="27803"/>
          <ac:grpSpMkLst>
            <pc:docMk/>
            <pc:sldMk cId="33592256" sldId="331"/>
            <ac:grpSpMk id="10" creationId="{2E7D380A-ECA9-14E1-920E-82E2EB4B19A0}"/>
          </ac:grpSpMkLst>
        </pc:grpChg>
        <pc:grpChg chg="mod">
          <ac:chgData name="Ye, Bo /CN/EXT" userId="7b005e9d-1289-41c7-be62-a6f974f142a1" providerId="ADAL" clId="{70242063-7AC6-4AF4-B5B1-8616243F0108}" dt="2024-11-26T11:17:40.502" v="2407" actId="27803"/>
          <ac:grpSpMkLst>
            <pc:docMk/>
            <pc:sldMk cId="33592256" sldId="331"/>
            <ac:grpSpMk id="254" creationId="{3E604A72-D58C-6C2A-E04A-104F3B4F1A5C}"/>
          </ac:grpSpMkLst>
        </pc:grpChg>
        <pc:grpChg chg="mod">
          <ac:chgData name="Ye, Bo /CN/EXT" userId="7b005e9d-1289-41c7-be62-a6f974f142a1" providerId="ADAL" clId="{70242063-7AC6-4AF4-B5B1-8616243F0108}" dt="2024-12-11T01:18:55.026" v="2603" actId="27803"/>
          <ac:grpSpMkLst>
            <pc:docMk/>
            <pc:sldMk cId="33592256" sldId="331"/>
            <ac:grpSpMk id="446" creationId="{8BE4EF8F-D86B-9F74-288A-BEBF3DD1D75F}"/>
          </ac:grpSpMkLst>
        </pc:grpChg>
        <pc:graphicFrameChg chg="add del mod">
          <ac:chgData name="Ye, Bo /CN/EXT" userId="7b005e9d-1289-41c7-be62-a6f974f142a1" providerId="ADAL" clId="{70242063-7AC6-4AF4-B5B1-8616243F0108}" dt="2024-12-12T12:16:12.814" v="2659" actId="478"/>
          <ac:graphicFrameMkLst>
            <pc:docMk/>
            <pc:sldMk cId="33592256" sldId="331"/>
            <ac:graphicFrameMk id="2" creationId="{21D66CC0-2677-0897-D799-1163D2EE8AF4}"/>
          </ac:graphicFrameMkLst>
        </pc:graphicFrameChg>
        <pc:graphicFrameChg chg="add mod">
          <ac:chgData name="Ye, Bo /CN/EXT" userId="7b005e9d-1289-41c7-be62-a6f974f142a1" providerId="ADAL" clId="{70242063-7AC6-4AF4-B5B1-8616243F0108}" dt="2024-12-12T12:20:10.129" v="2687"/>
          <ac:graphicFrameMkLst>
            <pc:docMk/>
            <pc:sldMk cId="33592256" sldId="331"/>
            <ac:graphicFrameMk id="7" creationId="{76AD4241-C840-7DA9-BC56-9A0B2F560E23}"/>
          </ac:graphicFrameMkLst>
        </pc:graphicFrameChg>
        <pc:graphicFrameChg chg="add del mod">
          <ac:chgData name="Ye, Bo /CN/EXT" userId="7b005e9d-1289-41c7-be62-a6f974f142a1" providerId="ADAL" clId="{70242063-7AC6-4AF4-B5B1-8616243F0108}" dt="2024-12-11T01:17:50.766" v="2600" actId="478"/>
          <ac:graphicFrameMkLst>
            <pc:docMk/>
            <pc:sldMk cId="33592256" sldId="331"/>
            <ac:graphicFrameMk id="258" creationId="{2D7A9008-FA45-5736-0601-A5B0CBB9DC63}"/>
          </ac:graphicFrameMkLst>
        </pc:graphicFrameChg>
        <pc:graphicFrameChg chg="add del mod">
          <ac:chgData name="Ye, Bo /CN/EXT" userId="7b005e9d-1289-41c7-be62-a6f974f142a1" providerId="ADAL" clId="{70242063-7AC6-4AF4-B5B1-8616243F0108}" dt="2024-12-11T12:50:24.644" v="2613" actId="478"/>
          <ac:graphicFrameMkLst>
            <pc:docMk/>
            <pc:sldMk cId="33592256" sldId="331"/>
            <ac:graphicFrameMk id="450" creationId="{5CD5B5A0-DF03-DA37-0D7E-8B36898E51EF}"/>
          </ac:graphicFrameMkLst>
        </pc:graphicFrameChg>
        <pc:picChg chg="add del mod">
          <ac:chgData name="Ye, Bo /CN/EXT" userId="7b005e9d-1289-41c7-be62-a6f974f142a1" providerId="ADAL" clId="{70242063-7AC6-4AF4-B5B1-8616243F0108}" dt="2024-12-11T12:57:56.220" v="2617" actId="478"/>
          <ac:picMkLst>
            <pc:docMk/>
            <pc:sldMk cId="33592256" sldId="331"/>
            <ac:picMk id="4" creationId="{23E33A09-FD15-7EA9-6D51-DA49EA42F112}"/>
          </ac:picMkLst>
        </pc:picChg>
        <pc:picChg chg="add del mod">
          <ac:chgData name="Ye, Bo /CN/EXT" userId="7b005e9d-1289-41c7-be62-a6f974f142a1" providerId="ADAL" clId="{70242063-7AC6-4AF4-B5B1-8616243F0108}" dt="2024-11-26T11:17:01.736" v="2404" actId="478"/>
          <ac:picMkLst>
            <pc:docMk/>
            <pc:sldMk cId="33592256" sldId="331"/>
            <ac:picMk id="4" creationId="{7D8EB930-FCA2-08BE-9FB4-B0FE22E9075D}"/>
          </ac:picMkLst>
        </pc:picChg>
        <pc:picChg chg="add mod">
          <ac:chgData name="Ye, Bo /CN/EXT" userId="7b005e9d-1289-41c7-be62-a6f974f142a1" providerId="ADAL" clId="{70242063-7AC6-4AF4-B5B1-8616243F0108}" dt="2024-12-12T12:17:12.557" v="2681" actId="1038"/>
          <ac:picMkLst>
            <pc:docMk/>
            <pc:sldMk cId="33592256" sldId="331"/>
            <ac:picMk id="5" creationId="{73738CDC-217E-0FEE-D3AA-5333757C8EDF}"/>
          </ac:picMkLst>
        </pc:picChg>
        <pc:picChg chg="add del mod">
          <ac:chgData name="Ye, Bo /CN/EXT" userId="7b005e9d-1289-41c7-be62-a6f974f142a1" providerId="ADAL" clId="{70242063-7AC6-4AF4-B5B1-8616243F0108}" dt="2024-12-12T12:16:17.150" v="2660" actId="478"/>
          <ac:picMkLst>
            <pc:docMk/>
            <pc:sldMk cId="33592256" sldId="331"/>
            <ac:picMk id="6" creationId="{CEEE616A-1BFE-7853-8D6B-41AE8F2C8E41}"/>
          </ac:picMkLst>
        </pc:picChg>
        <pc:picChg chg="add del mod">
          <ac:chgData name="Ye, Bo /CN/EXT" userId="7b005e9d-1289-41c7-be62-a6f974f142a1" providerId="ADAL" clId="{70242063-7AC6-4AF4-B5B1-8616243F0108}" dt="2024-12-11T01:19:23.353" v="2604" actId="478"/>
          <ac:picMkLst>
            <pc:docMk/>
            <pc:sldMk cId="33592256" sldId="331"/>
            <ac:picMk id="6" creationId="{DE8FEE7E-8F74-03B1-36A9-BE364A4FCFAC}"/>
          </ac:picMkLst>
        </pc:picChg>
        <pc:picChg chg="add del mod">
          <ac:chgData name="Ye, Bo /CN/EXT" userId="7b005e9d-1289-41c7-be62-a6f974f142a1" providerId="ADAL" clId="{70242063-7AC6-4AF4-B5B1-8616243F0108}" dt="2024-11-26T11:16:54.670" v="2403" actId="478"/>
          <ac:picMkLst>
            <pc:docMk/>
            <pc:sldMk cId="33592256" sldId="331"/>
            <ac:picMk id="6" creationId="{F10E92C1-39BF-36D3-ECF9-155B513C09A2}"/>
          </ac:picMkLst>
        </pc:picChg>
        <pc:picChg chg="add del mod">
          <ac:chgData name="Ye, Bo /CN/EXT" userId="7b005e9d-1289-41c7-be62-a6f974f142a1" providerId="ADAL" clId="{70242063-7AC6-4AF4-B5B1-8616243F0108}" dt="2024-11-26T11:18:02.002" v="2409" actId="478"/>
          <ac:picMkLst>
            <pc:docMk/>
            <pc:sldMk cId="33592256" sldId="331"/>
            <ac:picMk id="8" creationId="{5CE404BA-9114-A593-A3DF-05C55571EA41}"/>
          </ac:picMkLst>
        </pc:picChg>
        <pc:picChg chg="mod">
          <ac:chgData name="Ye, Bo /CN/EXT" userId="7b005e9d-1289-41c7-be62-a6f974f142a1" providerId="ADAL" clId="{70242063-7AC6-4AF4-B5B1-8616243F0108}" dt="2024-11-26T11:17:40.502" v="2407" actId="27803"/>
          <ac:picMkLst>
            <pc:docMk/>
            <pc:sldMk cId="33592256" sldId="331"/>
            <ac:picMk id="250" creationId="{F3473B94-215D-F41A-13D9-186F84ECFFE3}"/>
          </ac:picMkLst>
        </pc:picChg>
        <pc:picChg chg="mod">
          <ac:chgData name="Ye, Bo /CN/EXT" userId="7b005e9d-1289-41c7-be62-a6f974f142a1" providerId="ADAL" clId="{70242063-7AC6-4AF4-B5B1-8616243F0108}" dt="2024-11-26T11:17:40.502" v="2407" actId="27803"/>
          <ac:picMkLst>
            <pc:docMk/>
            <pc:sldMk cId="33592256" sldId="331"/>
            <ac:picMk id="251" creationId="{9ED79C6B-0BA5-AC8B-6B2E-A375A2C04D9F}"/>
          </ac:picMkLst>
        </pc:picChg>
        <pc:picChg chg="add del mod">
          <ac:chgData name="Ye, Bo /CN/EXT" userId="7b005e9d-1289-41c7-be62-a6f974f142a1" providerId="ADAL" clId="{70242063-7AC6-4AF4-B5B1-8616243F0108}" dt="2024-12-11T01:16:51.093" v="2574" actId="478"/>
          <ac:picMkLst>
            <pc:docMk/>
            <pc:sldMk cId="33592256" sldId="331"/>
            <ac:picMk id="260" creationId="{F94B909D-C673-0187-7B5F-648D081334BA}"/>
          </ac:picMkLst>
        </pc:picChg>
        <pc:picChg chg="mod">
          <ac:chgData name="Ye, Bo /CN/EXT" userId="7b005e9d-1289-41c7-be62-a6f974f142a1" providerId="ADAL" clId="{70242063-7AC6-4AF4-B5B1-8616243F0108}" dt="2024-12-11T01:18:55.026" v="2603" actId="27803"/>
          <ac:picMkLst>
            <pc:docMk/>
            <pc:sldMk cId="33592256" sldId="331"/>
            <ac:picMk id="442" creationId="{C892C260-10A1-EEFE-93EB-9CC3F11C2B55}"/>
          </ac:picMkLst>
        </pc:picChg>
        <pc:picChg chg="mod">
          <ac:chgData name="Ye, Bo /CN/EXT" userId="7b005e9d-1289-41c7-be62-a6f974f142a1" providerId="ADAL" clId="{70242063-7AC6-4AF4-B5B1-8616243F0108}" dt="2024-12-11T01:18:55.026" v="2603" actId="27803"/>
          <ac:picMkLst>
            <pc:docMk/>
            <pc:sldMk cId="33592256" sldId="331"/>
            <ac:picMk id="443" creationId="{2D77344B-EFC3-81C2-B317-8C5C91AD157F}"/>
          </ac:picMkLst>
        </pc:picChg>
      </pc:sldChg>
      <pc:sldChg chg="modSp add del mod ord">
        <pc:chgData name="Ye, Bo /CN/EXT" userId="7b005e9d-1289-41c7-be62-a6f974f142a1" providerId="ADAL" clId="{70242063-7AC6-4AF4-B5B1-8616243F0108}" dt="2024-11-25T13:32:59.835" v="2334" actId="47"/>
        <pc:sldMkLst>
          <pc:docMk/>
          <pc:sldMk cId="3713697367" sldId="331"/>
        </pc:sldMkLst>
        <pc:spChg chg="mod">
          <ac:chgData name="Ye, Bo /CN/EXT" userId="7b005e9d-1289-41c7-be62-a6f974f142a1" providerId="ADAL" clId="{70242063-7AC6-4AF4-B5B1-8616243F0108}" dt="2024-11-25T13:30:48.681" v="2333" actId="20577"/>
          <ac:spMkLst>
            <pc:docMk/>
            <pc:sldMk cId="3713697367" sldId="331"/>
            <ac:spMk id="8" creationId="{42038AA4-C4B9-21C2-FB17-4C6FE6CF412F}"/>
          </ac:spMkLst>
        </pc:spChg>
      </pc:sldChg>
      <pc:sldChg chg="modSp mod">
        <pc:chgData name="Ye, Bo /CN/EXT" userId="7b005e9d-1289-41c7-be62-a6f974f142a1" providerId="ADAL" clId="{70242063-7AC6-4AF4-B5B1-8616243F0108}" dt="2024-11-25T14:24:34.348" v="2365" actId="1076"/>
        <pc:sldMkLst>
          <pc:docMk/>
          <pc:sldMk cId="1877435846" sldId="332"/>
        </pc:sldMkLst>
        <pc:spChg chg="mod">
          <ac:chgData name="Ye, Bo /CN/EXT" userId="7b005e9d-1289-41c7-be62-a6f974f142a1" providerId="ADAL" clId="{70242063-7AC6-4AF4-B5B1-8616243F0108}" dt="2024-11-25T14:24:34.348" v="2365" actId="1076"/>
          <ac:spMkLst>
            <pc:docMk/>
            <pc:sldMk cId="1877435846" sldId="332"/>
            <ac:spMk id="3" creationId="{886EBC1C-39D0-C4CA-5BA9-07487E1F2813}"/>
          </ac:spMkLst>
        </pc:spChg>
      </pc:sldChg>
      <pc:sldChg chg="modSp add mod">
        <pc:chgData name="Ye, Bo /CN/EXT" userId="7b005e9d-1289-41c7-be62-a6f974f142a1" providerId="ADAL" clId="{70242063-7AC6-4AF4-B5B1-8616243F0108}" dt="2024-12-12T02:20:55.347" v="2644" actId="113"/>
        <pc:sldMkLst>
          <pc:docMk/>
          <pc:sldMk cId="1090341765" sldId="333"/>
        </pc:sldMkLst>
        <pc:spChg chg="mod">
          <ac:chgData name="Ye, Bo /CN/EXT" userId="7b005e9d-1289-41c7-be62-a6f974f142a1" providerId="ADAL" clId="{70242063-7AC6-4AF4-B5B1-8616243F0108}" dt="2024-12-12T02:20:55.347" v="2644" actId="113"/>
          <ac:spMkLst>
            <pc:docMk/>
            <pc:sldMk cId="1090341765" sldId="333"/>
            <ac:spMk id="12" creationId="{425EAE13-4D58-1C72-13C5-8AB0B8FA39EF}"/>
          </ac:spMkLst>
        </pc:spChg>
      </pc:sldChg>
      <pc:sldChg chg="new del">
        <pc:chgData name="Ye, Bo /CN/EXT" userId="7b005e9d-1289-41c7-be62-a6f974f142a1" providerId="ADAL" clId="{70242063-7AC6-4AF4-B5B1-8616243F0108}" dt="2024-11-26T11:14:08.877" v="2372" actId="47"/>
        <pc:sldMkLst>
          <pc:docMk/>
          <pc:sldMk cId="1685064924" sldId="333"/>
        </pc:sldMkLst>
      </pc:sldChg>
      <pc:sldChg chg="new del">
        <pc:chgData name="Ye, Bo /CN/EXT" userId="7b005e9d-1289-41c7-be62-a6f974f142a1" providerId="ADAL" clId="{70242063-7AC6-4AF4-B5B1-8616243F0108}" dt="2024-11-26T13:24:56.237" v="2434" actId="47"/>
        <pc:sldMkLst>
          <pc:docMk/>
          <pc:sldMk cId="598042083" sldId="334"/>
        </pc:sldMkLst>
      </pc:sldChg>
      <pc:sldChg chg="addSp delSp modSp add mod">
        <pc:chgData name="Ye, Bo /CN/EXT" userId="7b005e9d-1289-41c7-be62-a6f974f142a1" providerId="ADAL" clId="{70242063-7AC6-4AF4-B5B1-8616243F0108}" dt="2024-11-26T13:39:26.844" v="2449" actId="22"/>
        <pc:sldMkLst>
          <pc:docMk/>
          <pc:sldMk cId="1677892074" sldId="334"/>
        </pc:sldMkLst>
        <pc:spChg chg="del">
          <ac:chgData name="Ye, Bo /CN/EXT" userId="7b005e9d-1289-41c7-be62-a6f974f142a1" providerId="ADAL" clId="{70242063-7AC6-4AF4-B5B1-8616243F0108}" dt="2024-11-26T13:25:03.558" v="2436" actId="478"/>
          <ac:spMkLst>
            <pc:docMk/>
            <pc:sldMk cId="1677892074" sldId="334"/>
            <ac:spMk id="2" creationId="{7D9F35DF-DA05-762F-C038-2EC7AB86A5FD}"/>
          </ac:spMkLst>
        </pc:spChg>
        <pc:spChg chg="del">
          <ac:chgData name="Ye, Bo /CN/EXT" userId="7b005e9d-1289-41c7-be62-a6f974f142a1" providerId="ADAL" clId="{70242063-7AC6-4AF4-B5B1-8616243F0108}" dt="2024-11-26T13:25:03.558" v="2436" actId="478"/>
          <ac:spMkLst>
            <pc:docMk/>
            <pc:sldMk cId="1677892074" sldId="334"/>
            <ac:spMk id="3" creationId="{F732096A-C1F0-AC5B-EBDA-72D855F11F08}"/>
          </ac:spMkLst>
        </pc:spChg>
        <pc:spChg chg="del">
          <ac:chgData name="Ye, Bo /CN/EXT" userId="7b005e9d-1289-41c7-be62-a6f974f142a1" providerId="ADAL" clId="{70242063-7AC6-4AF4-B5B1-8616243F0108}" dt="2024-11-26T13:25:03.558" v="2436" actId="478"/>
          <ac:spMkLst>
            <pc:docMk/>
            <pc:sldMk cId="1677892074" sldId="334"/>
            <ac:spMk id="5" creationId="{998381AC-5D84-F639-1AE4-5DAA3B4D1A89}"/>
          </ac:spMkLst>
        </pc:spChg>
        <pc:spChg chg="add del mod">
          <ac:chgData name="Ye, Bo /CN/EXT" userId="7b005e9d-1289-41c7-be62-a6f974f142a1" providerId="ADAL" clId="{70242063-7AC6-4AF4-B5B1-8616243F0108}" dt="2024-11-26T13:25:06.289" v="2437" actId="478"/>
          <ac:spMkLst>
            <pc:docMk/>
            <pc:sldMk cId="1677892074" sldId="334"/>
            <ac:spMk id="6" creationId="{8FECC59A-6D0F-477E-640C-E391883B819A}"/>
          </ac:spMkLst>
        </pc:spChg>
        <pc:spChg chg="del">
          <ac:chgData name="Ye, Bo /CN/EXT" userId="7b005e9d-1289-41c7-be62-a6f974f142a1" providerId="ADAL" clId="{70242063-7AC6-4AF4-B5B1-8616243F0108}" dt="2024-11-26T13:25:03.558" v="2436" actId="478"/>
          <ac:spMkLst>
            <pc:docMk/>
            <pc:sldMk cId="1677892074" sldId="334"/>
            <ac:spMk id="7" creationId="{AD0361FE-B193-D27E-1A2B-F83BC67A9A9D}"/>
          </ac:spMkLst>
        </pc:spChg>
        <pc:spChg chg="del">
          <ac:chgData name="Ye, Bo /CN/EXT" userId="7b005e9d-1289-41c7-be62-a6f974f142a1" providerId="ADAL" clId="{70242063-7AC6-4AF4-B5B1-8616243F0108}" dt="2024-11-26T13:25:03.558" v="2436" actId="478"/>
          <ac:spMkLst>
            <pc:docMk/>
            <pc:sldMk cId="1677892074" sldId="334"/>
            <ac:spMk id="8" creationId="{42038AA4-C4B9-21C2-FB17-4C6FE6CF412F}"/>
          </ac:spMkLst>
        </pc:spChg>
        <pc:spChg chg="del">
          <ac:chgData name="Ye, Bo /CN/EXT" userId="7b005e9d-1289-41c7-be62-a6f974f142a1" providerId="ADAL" clId="{70242063-7AC6-4AF4-B5B1-8616243F0108}" dt="2024-11-26T13:25:03.558" v="2436" actId="478"/>
          <ac:spMkLst>
            <pc:docMk/>
            <pc:sldMk cId="1677892074" sldId="334"/>
            <ac:spMk id="10" creationId="{622E5F0E-A5F6-A2E6-2796-D2D8764E9E33}"/>
          </ac:spMkLst>
        </pc:spChg>
        <pc:spChg chg="del">
          <ac:chgData name="Ye, Bo /CN/EXT" userId="7b005e9d-1289-41c7-be62-a6f974f142a1" providerId="ADAL" clId="{70242063-7AC6-4AF4-B5B1-8616243F0108}" dt="2024-11-26T13:25:03.558" v="2436" actId="478"/>
          <ac:spMkLst>
            <pc:docMk/>
            <pc:sldMk cId="1677892074" sldId="334"/>
            <ac:spMk id="12" creationId="{76A41353-F742-DECC-9298-7410963EE47D}"/>
          </ac:spMkLst>
        </pc:spChg>
        <pc:picChg chg="add del">
          <ac:chgData name="Ye, Bo /CN/EXT" userId="7b005e9d-1289-41c7-be62-a6f974f142a1" providerId="ADAL" clId="{70242063-7AC6-4AF4-B5B1-8616243F0108}" dt="2024-11-26T13:38:06.719" v="2448" actId="478"/>
          <ac:picMkLst>
            <pc:docMk/>
            <pc:sldMk cId="1677892074" sldId="334"/>
            <ac:picMk id="11" creationId="{AC1D5B5B-AAEF-B5D2-FDBF-7390E4C9C810}"/>
          </ac:picMkLst>
        </pc:picChg>
        <pc:picChg chg="add">
          <ac:chgData name="Ye, Bo /CN/EXT" userId="7b005e9d-1289-41c7-be62-a6f974f142a1" providerId="ADAL" clId="{70242063-7AC6-4AF4-B5B1-8616243F0108}" dt="2024-11-26T13:39:26.844" v="2449" actId="22"/>
          <ac:picMkLst>
            <pc:docMk/>
            <pc:sldMk cId="1677892074" sldId="334"/>
            <ac:picMk id="14" creationId="{597922E4-D30D-88E6-4457-30FDA42D86E5}"/>
          </ac:picMkLst>
        </pc:picChg>
      </pc:sldChg>
      <pc:sldChg chg="new del">
        <pc:chgData name="Ye, Bo /CN/EXT" userId="7b005e9d-1289-41c7-be62-a6f974f142a1" providerId="ADAL" clId="{70242063-7AC6-4AF4-B5B1-8616243F0108}" dt="2024-11-26T13:24:56.237" v="2434" actId="47"/>
        <pc:sldMkLst>
          <pc:docMk/>
          <pc:sldMk cId="2026412290" sldId="335"/>
        </pc:sldMkLst>
      </pc:sldChg>
      <pc:sldChg chg="addSp delSp modSp add mod">
        <pc:chgData name="Ye, Bo /CN/EXT" userId="7b005e9d-1289-41c7-be62-a6f974f142a1" providerId="ADAL" clId="{70242063-7AC6-4AF4-B5B1-8616243F0108}" dt="2024-11-26T13:35:29.270" v="2444" actId="22"/>
        <pc:sldMkLst>
          <pc:docMk/>
          <pc:sldMk cId="3290095797" sldId="335"/>
        </pc:sldMkLst>
        <pc:picChg chg="add del mod">
          <ac:chgData name="Ye, Bo /CN/EXT" userId="7b005e9d-1289-41c7-be62-a6f974f142a1" providerId="ADAL" clId="{70242063-7AC6-4AF4-B5B1-8616243F0108}" dt="2024-11-26T13:35:28.516" v="2443" actId="478"/>
          <ac:picMkLst>
            <pc:docMk/>
            <pc:sldMk cId="3290095797" sldId="335"/>
            <ac:picMk id="3" creationId="{67824C95-172D-0B06-7705-874CB78EA5E5}"/>
          </ac:picMkLst>
        </pc:picChg>
        <pc:picChg chg="add">
          <ac:chgData name="Ye, Bo /CN/EXT" userId="7b005e9d-1289-41c7-be62-a6f974f142a1" providerId="ADAL" clId="{70242063-7AC6-4AF4-B5B1-8616243F0108}" dt="2024-11-26T13:35:29.270" v="2444" actId="22"/>
          <ac:picMkLst>
            <pc:docMk/>
            <pc:sldMk cId="3290095797" sldId="335"/>
            <ac:picMk id="5" creationId="{5C51EA6B-E4DE-144E-E575-F7CB6BCB66C9}"/>
          </ac:picMkLst>
        </pc:picChg>
      </pc:sldChg>
      <pc:sldChg chg="addSp add mod">
        <pc:chgData name="Ye, Bo /CN/EXT" userId="7b005e9d-1289-41c7-be62-a6f974f142a1" providerId="ADAL" clId="{70242063-7AC6-4AF4-B5B1-8616243F0108}" dt="2024-11-26T13:36:05.991" v="2445" actId="22"/>
        <pc:sldMkLst>
          <pc:docMk/>
          <pc:sldMk cId="731190666" sldId="336"/>
        </pc:sldMkLst>
        <pc:picChg chg="add">
          <ac:chgData name="Ye, Bo /CN/EXT" userId="7b005e9d-1289-41c7-be62-a6f974f142a1" providerId="ADAL" clId="{70242063-7AC6-4AF4-B5B1-8616243F0108}" dt="2024-11-26T13:36:05.991" v="2445" actId="22"/>
          <ac:picMkLst>
            <pc:docMk/>
            <pc:sldMk cId="731190666" sldId="336"/>
            <ac:picMk id="3" creationId="{5DFD02FE-CD18-2AFC-0789-D6FEB28EA813}"/>
          </ac:picMkLst>
        </pc:picChg>
      </pc:sldChg>
      <pc:sldChg chg="new del">
        <pc:chgData name="Ye, Bo /CN/EXT" userId="7b005e9d-1289-41c7-be62-a6f974f142a1" providerId="ADAL" clId="{70242063-7AC6-4AF4-B5B1-8616243F0108}" dt="2024-11-26T13:24:56.237" v="2434" actId="47"/>
        <pc:sldMkLst>
          <pc:docMk/>
          <pc:sldMk cId="1282518030" sldId="336"/>
        </pc:sldMkLst>
      </pc:sldChg>
      <pc:sldChg chg="addSp add mod">
        <pc:chgData name="Ye, Bo /CN/EXT" userId="7b005e9d-1289-41c7-be62-a6f974f142a1" providerId="ADAL" clId="{70242063-7AC6-4AF4-B5B1-8616243F0108}" dt="2024-11-26T13:37:28.054" v="2446" actId="22"/>
        <pc:sldMkLst>
          <pc:docMk/>
          <pc:sldMk cId="1699860592" sldId="337"/>
        </pc:sldMkLst>
        <pc:picChg chg="add">
          <ac:chgData name="Ye, Bo /CN/EXT" userId="7b005e9d-1289-41c7-be62-a6f974f142a1" providerId="ADAL" clId="{70242063-7AC6-4AF4-B5B1-8616243F0108}" dt="2024-11-26T13:37:28.054" v="2446" actId="22"/>
          <ac:picMkLst>
            <pc:docMk/>
            <pc:sldMk cId="1699860592" sldId="337"/>
            <ac:picMk id="3" creationId="{FFC0EA9B-CDE3-0115-0FDC-FA6C33416ADF}"/>
          </ac:picMkLst>
        </pc:picChg>
      </pc:sldChg>
      <pc:sldChg chg="new del">
        <pc:chgData name="Ye, Bo /CN/EXT" userId="7b005e9d-1289-41c7-be62-a6f974f142a1" providerId="ADAL" clId="{70242063-7AC6-4AF4-B5B1-8616243F0108}" dt="2024-11-26T13:24:56.237" v="2434" actId="47"/>
        <pc:sldMkLst>
          <pc:docMk/>
          <pc:sldMk cId="2466341312" sldId="337"/>
        </pc:sldMkLst>
      </pc:sldChg>
      <pc:sldChg chg="addSp delSp modSp add mod">
        <pc:chgData name="Ye, Bo /CN/EXT" userId="7b005e9d-1289-41c7-be62-a6f974f142a1" providerId="ADAL" clId="{70242063-7AC6-4AF4-B5B1-8616243F0108}" dt="2024-12-12T01:39:41.670" v="2637" actId="14100"/>
        <pc:sldMkLst>
          <pc:docMk/>
          <pc:sldMk cId="3472752729" sldId="338"/>
        </pc:sldMkLst>
        <pc:spChg chg="add mod">
          <ac:chgData name="Ye, Bo /CN/EXT" userId="7b005e9d-1289-41c7-be62-a6f974f142a1" providerId="ADAL" clId="{70242063-7AC6-4AF4-B5B1-8616243F0108}" dt="2024-12-10T07:40:34.810" v="2497" actId="20577"/>
          <ac:spMkLst>
            <pc:docMk/>
            <pc:sldMk cId="3472752729" sldId="338"/>
            <ac:spMk id="5" creationId="{9DB84FA4-E917-7392-CAD5-D0CD00ACF7B8}"/>
          </ac:spMkLst>
        </pc:spChg>
        <pc:graphicFrameChg chg="add mod">
          <ac:chgData name="Ye, Bo /CN/EXT" userId="7b005e9d-1289-41c7-be62-a6f974f142a1" providerId="ADAL" clId="{70242063-7AC6-4AF4-B5B1-8616243F0108}" dt="2024-12-10T07:38:38.219" v="2459"/>
          <ac:graphicFrameMkLst>
            <pc:docMk/>
            <pc:sldMk cId="3472752729" sldId="338"/>
            <ac:graphicFrameMk id="2" creationId="{A6E93C3D-BA69-DEB1-7285-87E8A398AC40}"/>
          </ac:graphicFrameMkLst>
        </pc:graphicFrameChg>
        <pc:graphicFrameChg chg="add mod">
          <ac:chgData name="Ye, Bo /CN/EXT" userId="7b005e9d-1289-41c7-be62-a6f974f142a1" providerId="ADAL" clId="{70242063-7AC6-4AF4-B5B1-8616243F0108}" dt="2024-12-10T07:38:43.090" v="2460"/>
          <ac:graphicFrameMkLst>
            <pc:docMk/>
            <pc:sldMk cId="3472752729" sldId="338"/>
            <ac:graphicFrameMk id="3" creationId="{2FBED2AE-48D7-3BD7-3B2B-71138AAD76BE}"/>
          </ac:graphicFrameMkLst>
        </pc:graphicFrameChg>
        <pc:graphicFrameChg chg="add mod modGraphic">
          <ac:chgData name="Ye, Bo /CN/EXT" userId="7b005e9d-1289-41c7-be62-a6f974f142a1" providerId="ADAL" clId="{70242063-7AC6-4AF4-B5B1-8616243F0108}" dt="2024-12-12T01:39:41.670" v="2637" actId="14100"/>
          <ac:graphicFrameMkLst>
            <pc:docMk/>
            <pc:sldMk cId="3472752729" sldId="338"/>
            <ac:graphicFrameMk id="4" creationId="{632F1E4C-5513-41A8-2FCD-E3E71FA06402}"/>
          </ac:graphicFrameMkLst>
        </pc:graphicFrameChg>
        <pc:graphicFrameChg chg="add mod">
          <ac:chgData name="Ye, Bo /CN/EXT" userId="7b005e9d-1289-41c7-be62-a6f974f142a1" providerId="ADAL" clId="{70242063-7AC6-4AF4-B5B1-8616243F0108}" dt="2024-12-10T07:45:35.126" v="2523"/>
          <ac:graphicFrameMkLst>
            <pc:docMk/>
            <pc:sldMk cId="3472752729" sldId="338"/>
            <ac:graphicFrameMk id="6" creationId="{4845A3DA-6C2D-211B-4D3C-F883D66A5B5E}"/>
          </ac:graphicFrameMkLst>
        </pc:graphicFrameChg>
        <pc:graphicFrameChg chg="add mod">
          <ac:chgData name="Ye, Bo /CN/EXT" userId="7b005e9d-1289-41c7-be62-a6f974f142a1" providerId="ADAL" clId="{70242063-7AC6-4AF4-B5B1-8616243F0108}" dt="2024-12-10T07:46:13.480" v="2526"/>
          <ac:graphicFrameMkLst>
            <pc:docMk/>
            <pc:sldMk cId="3472752729" sldId="338"/>
            <ac:graphicFrameMk id="7" creationId="{D03B85FB-85C1-A6F2-7966-CDEE0EB304BC}"/>
          </ac:graphicFrameMkLst>
        </pc:graphicFrameChg>
        <pc:graphicFrameChg chg="add mod">
          <ac:chgData name="Ye, Bo /CN/EXT" userId="7b005e9d-1289-41c7-be62-a6f974f142a1" providerId="ADAL" clId="{70242063-7AC6-4AF4-B5B1-8616243F0108}" dt="2024-12-10T07:46:27.698" v="2531"/>
          <ac:graphicFrameMkLst>
            <pc:docMk/>
            <pc:sldMk cId="3472752729" sldId="338"/>
            <ac:graphicFrameMk id="8" creationId="{FEF0D359-E1E0-3242-C536-7B15A2FBE01C}"/>
          </ac:graphicFrameMkLst>
        </pc:graphicFrameChg>
        <pc:picChg chg="del">
          <ac:chgData name="Ye, Bo /CN/EXT" userId="7b005e9d-1289-41c7-be62-a6f974f142a1" providerId="ADAL" clId="{70242063-7AC6-4AF4-B5B1-8616243F0108}" dt="2024-12-10T07:38:37.514" v="2458" actId="478"/>
          <ac:picMkLst>
            <pc:docMk/>
            <pc:sldMk cId="3472752729" sldId="338"/>
            <ac:picMk id="14" creationId="{597922E4-D30D-88E6-4457-30FDA42D86E5}"/>
          </ac:picMkLst>
        </pc:picChg>
      </pc:sldChg>
      <pc:sldMasterChg chg="modSldLayout">
        <pc:chgData name="Ye, Bo /CN/EXT" userId="7b005e9d-1289-41c7-be62-a6f974f142a1" providerId="ADAL" clId="{70242063-7AC6-4AF4-B5B1-8616243F0108}" dt="2024-11-25T02:18:37.884" v="266"/>
        <pc:sldMasterMkLst>
          <pc:docMk/>
          <pc:sldMasterMk cId="2332367059" sldId="2147483664"/>
        </pc:sldMasterMkLst>
        <pc:sldLayoutChg chg="addSp modSp">
          <pc:chgData name="Ye, Bo /CN/EXT" userId="7b005e9d-1289-41c7-be62-a6f974f142a1" providerId="ADAL" clId="{70242063-7AC6-4AF4-B5B1-8616243F0108}" dt="2024-11-25T02:18:37.884" v="266"/>
          <pc:sldLayoutMkLst>
            <pc:docMk/>
            <pc:sldMasterMk cId="2332367059" sldId="2147483664"/>
            <pc:sldLayoutMk cId="311302422" sldId="2147483671"/>
          </pc:sldLayoutMkLst>
          <pc:spChg chg="add mod">
            <ac:chgData name="Ye, Bo /CN/EXT" userId="7b005e9d-1289-41c7-be62-a6f974f142a1" providerId="ADAL" clId="{70242063-7AC6-4AF4-B5B1-8616243F0108}" dt="2024-11-25T02:18:14.028" v="265"/>
            <ac:spMkLst>
              <pc:docMk/>
              <pc:sldMasterMk cId="2332367059" sldId="2147483664"/>
              <pc:sldLayoutMk cId="311302422" sldId="2147483671"/>
              <ac:spMk id="2" creationId="{1A33B15A-0142-DD30-292A-B1789DE826D5}"/>
            </ac:spMkLst>
          </pc:spChg>
          <pc:spChg chg="add mod">
            <ac:chgData name="Ye, Bo /CN/EXT" userId="7b005e9d-1289-41c7-be62-a6f974f142a1" providerId="ADAL" clId="{70242063-7AC6-4AF4-B5B1-8616243F0108}" dt="2024-11-25T02:18:14.028" v="265"/>
            <ac:spMkLst>
              <pc:docMk/>
              <pc:sldMasterMk cId="2332367059" sldId="2147483664"/>
              <pc:sldLayoutMk cId="311302422" sldId="2147483671"/>
              <ac:spMk id="3" creationId="{1C5417E7-F72C-117A-1623-07045E6FCB3F}"/>
            </ac:spMkLst>
          </pc:spChg>
          <pc:spChg chg="add mod">
            <ac:chgData name="Ye, Bo /CN/EXT" userId="7b005e9d-1289-41c7-be62-a6f974f142a1" providerId="ADAL" clId="{70242063-7AC6-4AF4-B5B1-8616243F0108}" dt="2024-11-25T02:18:14.028" v="265"/>
            <ac:spMkLst>
              <pc:docMk/>
              <pc:sldMasterMk cId="2332367059" sldId="2147483664"/>
              <pc:sldLayoutMk cId="311302422" sldId="2147483671"/>
              <ac:spMk id="4" creationId="{208B798C-ECDA-F9B4-4300-2D770F54D664}"/>
            </ac:spMkLst>
          </pc:spChg>
          <pc:spChg chg="add mod">
            <ac:chgData name="Ye, Bo /CN/EXT" userId="7b005e9d-1289-41c7-be62-a6f974f142a1" providerId="ADAL" clId="{70242063-7AC6-4AF4-B5B1-8616243F0108}" dt="2024-11-25T02:18:14.028" v="265"/>
            <ac:spMkLst>
              <pc:docMk/>
              <pc:sldMasterMk cId="2332367059" sldId="2147483664"/>
              <pc:sldLayoutMk cId="311302422" sldId="2147483671"/>
              <ac:spMk id="5" creationId="{A7BCBA9D-CA34-A2E8-EAFD-7B2BA762A379}"/>
            </ac:spMkLst>
          </pc:spChg>
          <pc:spChg chg="add mod">
            <ac:chgData name="Ye, Bo /CN/EXT" userId="7b005e9d-1289-41c7-be62-a6f974f142a1" providerId="ADAL" clId="{70242063-7AC6-4AF4-B5B1-8616243F0108}" dt="2024-11-25T02:18:14.028" v="265"/>
            <ac:spMkLst>
              <pc:docMk/>
              <pc:sldMasterMk cId="2332367059" sldId="2147483664"/>
              <pc:sldLayoutMk cId="311302422" sldId="2147483671"/>
              <ac:spMk id="6" creationId="{47D35170-CA7B-F1F2-1752-D2AE609D09D7}"/>
            </ac:spMkLst>
          </pc:spChg>
          <pc:spChg chg="add mod">
            <ac:chgData name="Ye, Bo /CN/EXT" userId="7b005e9d-1289-41c7-be62-a6f974f142a1" providerId="ADAL" clId="{70242063-7AC6-4AF4-B5B1-8616243F0108}" dt="2024-11-25T02:18:14.028" v="265"/>
            <ac:spMkLst>
              <pc:docMk/>
              <pc:sldMasterMk cId="2332367059" sldId="2147483664"/>
              <pc:sldLayoutMk cId="311302422" sldId="2147483671"/>
              <ac:spMk id="7" creationId="{83564068-E31F-9597-0956-CD33EF26A2E3}"/>
            </ac:spMkLst>
          </pc:spChg>
          <pc:spChg chg="add mod">
            <ac:chgData name="Ye, Bo /CN/EXT" userId="7b005e9d-1289-41c7-be62-a6f974f142a1" providerId="ADAL" clId="{70242063-7AC6-4AF4-B5B1-8616243F0108}" dt="2024-11-25T02:18:37.884" v="266"/>
            <ac:spMkLst>
              <pc:docMk/>
              <pc:sldMasterMk cId="2332367059" sldId="2147483664"/>
              <pc:sldLayoutMk cId="311302422" sldId="2147483671"/>
              <ac:spMk id="10" creationId="{D8C38C44-F209-3D1E-2C23-71226170C16B}"/>
            </ac:spMkLst>
          </pc:spChg>
          <pc:picChg chg="add mod">
            <ac:chgData name="Ye, Bo /CN/EXT" userId="7b005e9d-1289-41c7-be62-a6f974f142a1" providerId="ADAL" clId="{70242063-7AC6-4AF4-B5B1-8616243F0108}" dt="2024-11-25T02:18:14.028" v="265"/>
            <ac:picMkLst>
              <pc:docMk/>
              <pc:sldMasterMk cId="2332367059" sldId="2147483664"/>
              <pc:sldLayoutMk cId="311302422" sldId="2147483671"/>
              <ac:picMk id="8" creationId="{DF18114A-1AAA-89B7-A760-5028EB4A99BE}"/>
            </ac:picMkLst>
          </pc:picChg>
          <pc:picChg chg="add mod">
            <ac:chgData name="Ye, Bo /CN/EXT" userId="7b005e9d-1289-41c7-be62-a6f974f142a1" providerId="ADAL" clId="{70242063-7AC6-4AF4-B5B1-8616243F0108}" dt="2024-11-25T02:18:14.028" v="265"/>
            <ac:picMkLst>
              <pc:docMk/>
              <pc:sldMasterMk cId="2332367059" sldId="2147483664"/>
              <pc:sldLayoutMk cId="311302422" sldId="2147483671"/>
              <ac:picMk id="9" creationId="{C374BCD6-F7B3-BCB9-16D5-9DD61EDBFA84}"/>
            </ac:picMkLst>
          </pc:picChg>
        </pc:sldLayoutChg>
      </pc:sldMasterChg>
    </pc:docChg>
  </pc:docChgLst>
  <pc:docChgLst>
    <pc:chgData name="Ye, Bo /CN/EXT" userId="7b005e9d-1289-41c7-be62-a6f974f142a1" providerId="ADAL" clId="{A51C5C19-CAE8-4FAA-B79E-CB5F96F4C846}"/>
    <pc:docChg chg="undo custSel addSld delSld modSld modMainMaster addSection delSection modSection">
      <pc:chgData name="Ye, Bo /CN/EXT" userId="7b005e9d-1289-41c7-be62-a6f974f142a1" providerId="ADAL" clId="{A51C5C19-CAE8-4FAA-B79E-CB5F96F4C846}" dt="2024-11-04T09:07:53.300" v="930" actId="1076"/>
      <pc:docMkLst>
        <pc:docMk/>
      </pc:docMkLst>
      <pc:sldChg chg="modSp mod">
        <pc:chgData name="Ye, Bo /CN/EXT" userId="7b005e9d-1289-41c7-be62-a6f974f142a1" providerId="ADAL" clId="{A51C5C19-CAE8-4FAA-B79E-CB5F96F4C846}" dt="2024-10-28T07:09:04.182" v="895" actId="20577"/>
        <pc:sldMkLst>
          <pc:docMk/>
          <pc:sldMk cId="807955397" sldId="265"/>
        </pc:sldMkLst>
        <pc:spChg chg="mod">
          <ac:chgData name="Ye, Bo /CN/EXT" userId="7b005e9d-1289-41c7-be62-a6f974f142a1" providerId="ADAL" clId="{A51C5C19-CAE8-4FAA-B79E-CB5F96F4C846}" dt="2024-10-28T07:09:04.182" v="895" actId="20577"/>
          <ac:spMkLst>
            <pc:docMk/>
            <pc:sldMk cId="807955397" sldId="265"/>
            <ac:spMk id="12" creationId="{425EAE13-4D58-1C72-13C5-8AB0B8FA39EF}"/>
          </ac:spMkLst>
        </pc:spChg>
      </pc:sldChg>
      <pc:sldChg chg="delSp modSp mod">
        <pc:chgData name="Ye, Bo /CN/EXT" userId="7b005e9d-1289-41c7-be62-a6f974f142a1" providerId="ADAL" clId="{A51C5C19-CAE8-4FAA-B79E-CB5F96F4C846}" dt="2024-10-10T12:40:40.683" v="200" actId="20577"/>
        <pc:sldMkLst>
          <pc:docMk/>
          <pc:sldMk cId="3235681477" sldId="270"/>
        </pc:sldMkLst>
        <pc:spChg chg="mod">
          <ac:chgData name="Ye, Bo /CN/EXT" userId="7b005e9d-1289-41c7-be62-a6f974f142a1" providerId="ADAL" clId="{A51C5C19-CAE8-4FAA-B79E-CB5F96F4C846}" dt="2024-10-10T12:40:40.683" v="200" actId="20577"/>
          <ac:spMkLst>
            <pc:docMk/>
            <pc:sldMk cId="3235681477" sldId="270"/>
            <ac:spMk id="5" creationId="{EF252DFF-679B-32B4-C823-9F09BC7FECB3}"/>
          </ac:spMkLst>
        </pc:spChg>
        <pc:graphicFrameChg chg="del">
          <ac:chgData name="Ye, Bo /CN/EXT" userId="7b005e9d-1289-41c7-be62-a6f974f142a1" providerId="ADAL" clId="{A51C5C19-CAE8-4FAA-B79E-CB5F96F4C846}" dt="2024-10-10T12:30:58.218" v="69" actId="21"/>
          <ac:graphicFrameMkLst>
            <pc:docMk/>
            <pc:sldMk cId="3235681477" sldId="270"/>
            <ac:graphicFrameMk id="6" creationId="{0FA35B07-D9E8-B089-D38A-5E4B07EE4206}"/>
          </ac:graphicFrameMkLst>
        </pc:graphicFrameChg>
      </pc:sldChg>
      <pc:sldChg chg="modSp mod">
        <pc:chgData name="Ye, Bo /CN/EXT" userId="7b005e9d-1289-41c7-be62-a6f974f142a1" providerId="ADAL" clId="{A51C5C19-CAE8-4FAA-B79E-CB5F96F4C846}" dt="2024-10-14T12:06:55.676" v="648" actId="20577"/>
        <pc:sldMkLst>
          <pc:docMk/>
          <pc:sldMk cId="1592994888" sldId="278"/>
        </pc:sldMkLst>
        <pc:spChg chg="mod">
          <ac:chgData name="Ye, Bo /CN/EXT" userId="7b005e9d-1289-41c7-be62-a6f974f142a1" providerId="ADAL" clId="{A51C5C19-CAE8-4FAA-B79E-CB5F96F4C846}" dt="2024-10-14T12:06:55.676" v="648" actId="20577"/>
          <ac:spMkLst>
            <pc:docMk/>
            <pc:sldMk cId="1592994888" sldId="278"/>
            <ac:spMk id="2" creationId="{56102024-82A2-5B49-98F9-2A93B212B2C0}"/>
          </ac:spMkLst>
        </pc:spChg>
        <pc:spChg chg="mod">
          <ac:chgData name="Ye, Bo /CN/EXT" userId="7b005e9d-1289-41c7-be62-a6f974f142a1" providerId="ADAL" clId="{A51C5C19-CAE8-4FAA-B79E-CB5F96F4C846}" dt="2024-10-10T12:16:52.644" v="56" actId="20577"/>
          <ac:spMkLst>
            <pc:docMk/>
            <pc:sldMk cId="1592994888" sldId="278"/>
            <ac:spMk id="5" creationId="{D804357D-78EB-1CB1-09A1-9F5737D006A0}"/>
          </ac:spMkLst>
        </pc:spChg>
      </pc:sldChg>
      <pc:sldChg chg="addSp modSp mod">
        <pc:chgData name="Ye, Bo /CN/EXT" userId="7b005e9d-1289-41c7-be62-a6f974f142a1" providerId="ADAL" clId="{A51C5C19-CAE8-4FAA-B79E-CB5F96F4C846}" dt="2024-10-16T09:01:20.487" v="871" actId="20577"/>
        <pc:sldMkLst>
          <pc:docMk/>
          <pc:sldMk cId="3209909678" sldId="282"/>
        </pc:sldMkLst>
        <pc:spChg chg="mod">
          <ac:chgData name="Ye, Bo /CN/EXT" userId="7b005e9d-1289-41c7-be62-a6f974f142a1" providerId="ADAL" clId="{A51C5C19-CAE8-4FAA-B79E-CB5F96F4C846}" dt="2024-10-16T08:36:04.004" v="868" actId="20577"/>
          <ac:spMkLst>
            <pc:docMk/>
            <pc:sldMk cId="3209909678" sldId="282"/>
            <ac:spMk id="5" creationId="{EF252DFF-679B-32B4-C823-9F09BC7FECB3}"/>
          </ac:spMkLst>
        </pc:spChg>
        <pc:graphicFrameChg chg="mod modGraphic">
          <ac:chgData name="Ye, Bo /CN/EXT" userId="7b005e9d-1289-41c7-be62-a6f974f142a1" providerId="ADAL" clId="{A51C5C19-CAE8-4FAA-B79E-CB5F96F4C846}" dt="2024-10-16T09:01:20.487" v="871" actId="20577"/>
          <ac:graphicFrameMkLst>
            <pc:docMk/>
            <pc:sldMk cId="3209909678" sldId="282"/>
            <ac:graphicFrameMk id="4" creationId="{21D14290-8C42-D6AA-F1B1-C01333B301D2}"/>
          </ac:graphicFrameMkLst>
        </pc:graphicFrameChg>
        <pc:graphicFrameChg chg="add mod modGraphic">
          <ac:chgData name="Ye, Bo /CN/EXT" userId="7b005e9d-1289-41c7-be62-a6f974f142a1" providerId="ADAL" clId="{A51C5C19-CAE8-4FAA-B79E-CB5F96F4C846}" dt="2024-10-10T12:32:12.280" v="86" actId="1076"/>
          <ac:graphicFrameMkLst>
            <pc:docMk/>
            <pc:sldMk cId="3209909678" sldId="282"/>
            <ac:graphicFrameMk id="6" creationId="{0FA35B07-D9E8-B089-D38A-5E4B07EE4206}"/>
          </ac:graphicFrameMkLst>
        </pc:graphicFrameChg>
      </pc:sldChg>
      <pc:sldChg chg="modSp mod">
        <pc:chgData name="Ye, Bo /CN/EXT" userId="7b005e9d-1289-41c7-be62-a6f974f142a1" providerId="ADAL" clId="{A51C5C19-CAE8-4FAA-B79E-CB5F96F4C846}" dt="2024-10-10T12:44:48.062" v="227" actId="1076"/>
        <pc:sldMkLst>
          <pc:docMk/>
          <pc:sldMk cId="3782086119" sldId="283"/>
        </pc:sldMkLst>
        <pc:grpChg chg="mod">
          <ac:chgData name="Ye, Bo /CN/EXT" userId="7b005e9d-1289-41c7-be62-a6f974f142a1" providerId="ADAL" clId="{A51C5C19-CAE8-4FAA-B79E-CB5F96F4C846}" dt="2024-10-10T12:44:48.062" v="227" actId="1076"/>
          <ac:grpSpMkLst>
            <pc:docMk/>
            <pc:sldMk cId="3782086119" sldId="283"/>
            <ac:grpSpMk id="2" creationId="{89550D8B-5446-11A3-426E-CCEF658B8ACB}"/>
          </ac:grpSpMkLst>
        </pc:grpChg>
      </pc:sldChg>
      <pc:sldChg chg="del">
        <pc:chgData name="Ye, Bo /CN/EXT" userId="7b005e9d-1289-41c7-be62-a6f974f142a1" providerId="ADAL" clId="{A51C5C19-CAE8-4FAA-B79E-CB5F96F4C846}" dt="2024-10-09T11:32:37.717" v="2" actId="47"/>
        <pc:sldMkLst>
          <pc:docMk/>
          <pc:sldMk cId="1260221409" sldId="284"/>
        </pc:sldMkLst>
      </pc:sldChg>
      <pc:sldChg chg="addSp delSp modSp add del mod">
        <pc:chgData name="Ye, Bo /CN/EXT" userId="7b005e9d-1289-41c7-be62-a6f974f142a1" providerId="ADAL" clId="{A51C5C19-CAE8-4FAA-B79E-CB5F96F4C846}" dt="2024-10-14T12:38:57.880" v="685" actId="47"/>
        <pc:sldMkLst>
          <pc:docMk/>
          <pc:sldMk cId="2675893237" sldId="284"/>
        </pc:sldMkLst>
        <pc:spChg chg="mod">
          <ac:chgData name="Ye, Bo /CN/EXT" userId="7b005e9d-1289-41c7-be62-a6f974f142a1" providerId="ADAL" clId="{A51C5C19-CAE8-4FAA-B79E-CB5F96F4C846}" dt="2024-10-09T12:05:05.517" v="10" actId="20577"/>
          <ac:spMkLst>
            <pc:docMk/>
            <pc:sldMk cId="2675893237" sldId="284"/>
            <ac:spMk id="3" creationId="{1D04003B-230C-2BB1-3AE8-21C519CC2EDC}"/>
          </ac:spMkLst>
        </pc:spChg>
        <pc:spChg chg="mod">
          <ac:chgData name="Ye, Bo /CN/EXT" userId="7b005e9d-1289-41c7-be62-a6f974f142a1" providerId="ADAL" clId="{A51C5C19-CAE8-4FAA-B79E-CB5F96F4C846}" dt="2024-10-14T12:09:53.140" v="650" actId="1076"/>
          <ac:spMkLst>
            <pc:docMk/>
            <pc:sldMk cId="2675893237" sldId="284"/>
            <ac:spMk id="5" creationId="{EF252DFF-679B-32B4-C823-9F09BC7FECB3}"/>
          </ac:spMkLst>
        </pc:spChg>
        <pc:grpChg chg="del">
          <ac:chgData name="Ye, Bo /CN/EXT" userId="7b005e9d-1289-41c7-be62-a6f974f142a1" providerId="ADAL" clId="{A51C5C19-CAE8-4FAA-B79E-CB5F96F4C846}" dt="2024-10-09T12:19:39.832" v="11" actId="478"/>
          <ac:grpSpMkLst>
            <pc:docMk/>
            <pc:sldMk cId="2675893237" sldId="284"/>
            <ac:grpSpMk id="2" creationId="{89550D8B-5446-11A3-426E-CCEF658B8ACB}"/>
          </ac:grpSpMkLst>
        </pc:grpChg>
        <pc:graphicFrameChg chg="add mod">
          <ac:chgData name="Ye, Bo /CN/EXT" userId="7b005e9d-1289-41c7-be62-a6f974f142a1" providerId="ADAL" clId="{A51C5C19-CAE8-4FAA-B79E-CB5F96F4C846}" dt="2024-10-14T12:38:57.880" v="685" actId="47"/>
          <ac:graphicFrameMkLst>
            <pc:docMk/>
            <pc:sldMk cId="2675893237" sldId="284"/>
            <ac:graphicFrameMk id="2" creationId="{201B6F82-E91A-0EA4-3DC5-8427C035B865}"/>
          </ac:graphicFrameMkLst>
        </pc:graphicFrameChg>
        <pc:cxnChg chg="mod">
          <ac:chgData name="Ye, Bo /CN/EXT" userId="7b005e9d-1289-41c7-be62-a6f974f142a1" providerId="ADAL" clId="{A51C5C19-CAE8-4FAA-B79E-CB5F96F4C846}" dt="2024-10-09T12:19:39.832" v="11" actId="478"/>
          <ac:cxnSpMkLst>
            <pc:docMk/>
            <pc:sldMk cId="2675893237" sldId="284"/>
            <ac:cxnSpMk id="6" creationId="{81D22494-2FCE-E0D8-8143-D79E44052AE5}"/>
          </ac:cxnSpMkLst>
        </pc:cxnChg>
        <pc:cxnChg chg="mod">
          <ac:chgData name="Ye, Bo /CN/EXT" userId="7b005e9d-1289-41c7-be62-a6f974f142a1" providerId="ADAL" clId="{A51C5C19-CAE8-4FAA-B79E-CB5F96F4C846}" dt="2024-10-09T12:19:39.832" v="11" actId="478"/>
          <ac:cxnSpMkLst>
            <pc:docMk/>
            <pc:sldMk cId="2675893237" sldId="284"/>
            <ac:cxnSpMk id="22" creationId="{8633D8E0-FBB4-513F-5B73-E53991A64D43}"/>
          </ac:cxnSpMkLst>
        </pc:cxnChg>
        <pc:cxnChg chg="mod">
          <ac:chgData name="Ye, Bo /CN/EXT" userId="7b005e9d-1289-41c7-be62-a6f974f142a1" providerId="ADAL" clId="{A51C5C19-CAE8-4FAA-B79E-CB5F96F4C846}" dt="2024-10-09T12:19:39.832" v="11" actId="478"/>
          <ac:cxnSpMkLst>
            <pc:docMk/>
            <pc:sldMk cId="2675893237" sldId="284"/>
            <ac:cxnSpMk id="25" creationId="{DE4ED957-27A8-6942-D3F5-532D7831D489}"/>
          </ac:cxnSpMkLst>
        </pc:cxnChg>
        <pc:cxnChg chg="mod">
          <ac:chgData name="Ye, Bo /CN/EXT" userId="7b005e9d-1289-41c7-be62-a6f974f142a1" providerId="ADAL" clId="{A51C5C19-CAE8-4FAA-B79E-CB5F96F4C846}" dt="2024-10-09T12:19:39.832" v="11" actId="478"/>
          <ac:cxnSpMkLst>
            <pc:docMk/>
            <pc:sldMk cId="2675893237" sldId="284"/>
            <ac:cxnSpMk id="28" creationId="{9F71299A-7E29-E349-0468-3D41DBA1B94A}"/>
          </ac:cxnSpMkLst>
        </pc:cxnChg>
        <pc:cxnChg chg="mod">
          <ac:chgData name="Ye, Bo /CN/EXT" userId="7b005e9d-1289-41c7-be62-a6f974f142a1" providerId="ADAL" clId="{A51C5C19-CAE8-4FAA-B79E-CB5F96F4C846}" dt="2024-10-09T12:19:39.832" v="11" actId="478"/>
          <ac:cxnSpMkLst>
            <pc:docMk/>
            <pc:sldMk cId="2675893237" sldId="284"/>
            <ac:cxnSpMk id="31" creationId="{E3FD188D-01A9-9F29-97F4-FFD02D906B31}"/>
          </ac:cxnSpMkLst>
        </pc:cxnChg>
      </pc:sldChg>
      <pc:sldChg chg="addSp delSp modSp add del mod">
        <pc:chgData name="Ye, Bo /CN/EXT" userId="7b005e9d-1289-41c7-be62-a6f974f142a1" providerId="ADAL" clId="{A51C5C19-CAE8-4FAA-B79E-CB5F96F4C846}" dt="2024-10-14T12:43:08.632" v="723" actId="47"/>
        <pc:sldMkLst>
          <pc:docMk/>
          <pc:sldMk cId="3524115236" sldId="285"/>
        </pc:sldMkLst>
        <pc:spChg chg="mod">
          <ac:chgData name="Ye, Bo /CN/EXT" userId="7b005e9d-1289-41c7-be62-a6f974f142a1" providerId="ADAL" clId="{A51C5C19-CAE8-4FAA-B79E-CB5F96F4C846}" dt="2024-10-10T13:00:25.520" v="407" actId="20577"/>
          <ac:spMkLst>
            <pc:docMk/>
            <pc:sldMk cId="3524115236" sldId="285"/>
            <ac:spMk id="5" creationId="{EF252DFF-679B-32B4-C823-9F09BC7FECB3}"/>
          </ac:spMkLst>
        </pc:spChg>
        <pc:graphicFrameChg chg="mod">
          <ac:chgData name="Ye, Bo /CN/EXT" userId="7b005e9d-1289-41c7-be62-a6f974f142a1" providerId="ADAL" clId="{A51C5C19-CAE8-4FAA-B79E-CB5F96F4C846}" dt="2024-10-14T12:43:08.632" v="723" actId="47"/>
          <ac:graphicFrameMkLst>
            <pc:docMk/>
            <pc:sldMk cId="3524115236" sldId="285"/>
            <ac:graphicFrameMk id="2" creationId="{201B6F82-E91A-0EA4-3DC5-8427C035B865}"/>
          </ac:graphicFrameMkLst>
        </pc:graphicFrameChg>
        <pc:graphicFrameChg chg="add mod">
          <ac:chgData name="Ye, Bo /CN/EXT" userId="7b005e9d-1289-41c7-be62-a6f974f142a1" providerId="ADAL" clId="{A51C5C19-CAE8-4FAA-B79E-CB5F96F4C846}" dt="2024-10-10T13:06:26.940" v="422"/>
          <ac:graphicFrameMkLst>
            <pc:docMk/>
            <pc:sldMk cId="3524115236" sldId="285"/>
            <ac:graphicFrameMk id="4" creationId="{0810C835-FF7D-E4D7-0D39-5521A6D90042}"/>
          </ac:graphicFrameMkLst>
        </pc:graphicFrameChg>
        <pc:graphicFrameChg chg="add del mod">
          <ac:chgData name="Ye, Bo /CN/EXT" userId="7b005e9d-1289-41c7-be62-a6f974f142a1" providerId="ADAL" clId="{A51C5C19-CAE8-4FAA-B79E-CB5F96F4C846}" dt="2024-10-10T13:09:10.316" v="433" actId="478"/>
          <ac:graphicFrameMkLst>
            <pc:docMk/>
            <pc:sldMk cId="3524115236" sldId="285"/>
            <ac:graphicFrameMk id="6" creationId="{A90A5976-4C93-24C8-B50A-263974BE05E7}"/>
          </ac:graphicFrameMkLst>
        </pc:graphicFrameChg>
        <pc:graphicFrameChg chg="add mod">
          <ac:chgData name="Ye, Bo /CN/EXT" userId="7b005e9d-1289-41c7-be62-a6f974f142a1" providerId="ADAL" clId="{A51C5C19-CAE8-4FAA-B79E-CB5F96F4C846}" dt="2024-10-14T12:09:23.466" v="649"/>
          <ac:graphicFrameMkLst>
            <pc:docMk/>
            <pc:sldMk cId="3524115236" sldId="285"/>
            <ac:graphicFrameMk id="7" creationId="{543BC10C-A0EF-C466-C958-B881CD43C1C5}"/>
          </ac:graphicFrameMkLst>
        </pc:graphicFrameChg>
        <pc:graphicFrameChg chg="add mod">
          <ac:chgData name="Ye, Bo /CN/EXT" userId="7b005e9d-1289-41c7-be62-a6f974f142a1" providerId="ADAL" clId="{A51C5C19-CAE8-4FAA-B79E-CB5F96F4C846}" dt="2024-10-14T12:11:00.066" v="651"/>
          <ac:graphicFrameMkLst>
            <pc:docMk/>
            <pc:sldMk cId="3524115236" sldId="285"/>
            <ac:graphicFrameMk id="8" creationId="{44CB5F41-8C0E-8DBE-2545-23624C601A16}"/>
          </ac:graphicFrameMkLst>
        </pc:graphicFrameChg>
      </pc:sldChg>
      <pc:sldChg chg="modSp add del mod">
        <pc:chgData name="Ye, Bo /CN/EXT" userId="7b005e9d-1289-41c7-be62-a6f974f142a1" providerId="ADAL" clId="{A51C5C19-CAE8-4FAA-B79E-CB5F96F4C846}" dt="2024-10-14T12:44:26.325" v="734" actId="47"/>
        <pc:sldMkLst>
          <pc:docMk/>
          <pc:sldMk cId="2262586925" sldId="286"/>
        </pc:sldMkLst>
        <pc:spChg chg="mod">
          <ac:chgData name="Ye, Bo /CN/EXT" userId="7b005e9d-1289-41c7-be62-a6f974f142a1" providerId="ADAL" clId="{A51C5C19-CAE8-4FAA-B79E-CB5F96F4C846}" dt="2024-10-10T13:00:29.670" v="408" actId="313"/>
          <ac:spMkLst>
            <pc:docMk/>
            <pc:sldMk cId="2262586925" sldId="286"/>
            <ac:spMk id="5" creationId="{EF252DFF-679B-32B4-C823-9F09BC7FECB3}"/>
          </ac:spMkLst>
        </pc:spChg>
        <pc:graphicFrameChg chg="mod">
          <ac:chgData name="Ye, Bo /CN/EXT" userId="7b005e9d-1289-41c7-be62-a6f974f142a1" providerId="ADAL" clId="{A51C5C19-CAE8-4FAA-B79E-CB5F96F4C846}" dt="2024-10-14T12:44:26.325" v="734" actId="47"/>
          <ac:graphicFrameMkLst>
            <pc:docMk/>
            <pc:sldMk cId="2262586925" sldId="286"/>
            <ac:graphicFrameMk id="2" creationId="{201B6F82-E91A-0EA4-3DC5-8427C035B865}"/>
          </ac:graphicFrameMkLst>
        </pc:graphicFrameChg>
      </pc:sldChg>
      <pc:sldChg chg="addSp delSp modSp add mod">
        <pc:chgData name="Ye, Bo /CN/EXT" userId="7b005e9d-1289-41c7-be62-a6f974f142a1" providerId="ADAL" clId="{A51C5C19-CAE8-4FAA-B79E-CB5F96F4C846}" dt="2024-10-14T12:39:42.847" v="691" actId="20577"/>
        <pc:sldMkLst>
          <pc:docMk/>
          <pc:sldMk cId="1842091681" sldId="287"/>
        </pc:sldMkLst>
        <pc:spChg chg="mod">
          <ac:chgData name="Ye, Bo /CN/EXT" userId="7b005e9d-1289-41c7-be62-a6f974f142a1" providerId="ADAL" clId="{A51C5C19-CAE8-4FAA-B79E-CB5F96F4C846}" dt="2024-10-14T12:39:42.847" v="691" actId="20577"/>
          <ac:spMkLst>
            <pc:docMk/>
            <pc:sldMk cId="1842091681" sldId="287"/>
            <ac:spMk id="5" creationId="{EF252DFF-679B-32B4-C823-9F09BC7FECB3}"/>
          </ac:spMkLst>
        </pc:spChg>
        <pc:spChg chg="add mod">
          <ac:chgData name="Ye, Bo /CN/EXT" userId="7b005e9d-1289-41c7-be62-a6f974f142a1" providerId="ADAL" clId="{A51C5C19-CAE8-4FAA-B79E-CB5F96F4C846}" dt="2024-10-14T12:39:20.604" v="686" actId="20577"/>
          <ac:spMkLst>
            <pc:docMk/>
            <pc:sldMk cId="1842091681" sldId="287"/>
            <ac:spMk id="6" creationId="{6CFDBDB1-B5B5-F2C4-367A-35F5C3DF4E0C}"/>
          </ac:spMkLst>
        </pc:spChg>
        <pc:spChg chg="add del mod">
          <ac:chgData name="Ye, Bo /CN/EXT" userId="7b005e9d-1289-41c7-be62-a6f974f142a1" providerId="ADAL" clId="{A51C5C19-CAE8-4FAA-B79E-CB5F96F4C846}" dt="2024-10-14T12:38:27.450" v="680" actId="478"/>
          <ac:spMkLst>
            <pc:docMk/>
            <pc:sldMk cId="1842091681" sldId="287"/>
            <ac:spMk id="7" creationId="{1B364056-7240-1C22-575F-F82A3A0C468E}"/>
          </ac:spMkLst>
        </pc:spChg>
        <pc:graphicFrameChg chg="del mod">
          <ac:chgData name="Ye, Bo /CN/EXT" userId="7b005e9d-1289-41c7-be62-a6f974f142a1" providerId="ADAL" clId="{A51C5C19-CAE8-4FAA-B79E-CB5F96F4C846}" dt="2024-10-14T12:33:03.664" v="657" actId="478"/>
          <ac:graphicFrameMkLst>
            <pc:docMk/>
            <pc:sldMk cId="1842091681" sldId="287"/>
            <ac:graphicFrameMk id="2" creationId="{201B6F82-E91A-0EA4-3DC5-8427C035B865}"/>
          </ac:graphicFrameMkLst>
        </pc:graphicFrameChg>
      </pc:sldChg>
      <pc:sldChg chg="modSp add mod">
        <pc:chgData name="Ye, Bo /CN/EXT" userId="7b005e9d-1289-41c7-be62-a6f974f142a1" providerId="ADAL" clId="{A51C5C19-CAE8-4FAA-B79E-CB5F96F4C846}" dt="2024-10-14T12:41:02.679" v="702" actId="20577"/>
        <pc:sldMkLst>
          <pc:docMk/>
          <pc:sldMk cId="2220827149" sldId="288"/>
        </pc:sldMkLst>
        <pc:spChg chg="mod">
          <ac:chgData name="Ye, Bo /CN/EXT" userId="7b005e9d-1289-41c7-be62-a6f974f142a1" providerId="ADAL" clId="{A51C5C19-CAE8-4FAA-B79E-CB5F96F4C846}" dt="2024-10-14T12:41:02.679" v="702" actId="20577"/>
          <ac:spMkLst>
            <pc:docMk/>
            <pc:sldMk cId="2220827149" sldId="288"/>
            <ac:spMk id="5" creationId="{EF252DFF-679B-32B4-C823-9F09BC7FECB3}"/>
          </ac:spMkLst>
        </pc:spChg>
        <pc:spChg chg="mod">
          <ac:chgData name="Ye, Bo /CN/EXT" userId="7b005e9d-1289-41c7-be62-a6f974f142a1" providerId="ADAL" clId="{A51C5C19-CAE8-4FAA-B79E-CB5F96F4C846}" dt="2024-10-14T12:40:54.489" v="698" actId="20577"/>
          <ac:spMkLst>
            <pc:docMk/>
            <pc:sldMk cId="2220827149" sldId="288"/>
            <ac:spMk id="6" creationId="{6CFDBDB1-B5B5-F2C4-367A-35F5C3DF4E0C}"/>
          </ac:spMkLst>
        </pc:spChg>
      </pc:sldChg>
      <pc:sldChg chg="modSp add mod">
        <pc:chgData name="Ye, Bo /CN/EXT" userId="7b005e9d-1289-41c7-be62-a6f974f142a1" providerId="ADAL" clId="{A51C5C19-CAE8-4FAA-B79E-CB5F96F4C846}" dt="2024-10-14T12:41:23.414" v="709" actId="20577"/>
        <pc:sldMkLst>
          <pc:docMk/>
          <pc:sldMk cId="3479563819" sldId="289"/>
        </pc:sldMkLst>
        <pc:spChg chg="mod">
          <ac:chgData name="Ye, Bo /CN/EXT" userId="7b005e9d-1289-41c7-be62-a6f974f142a1" providerId="ADAL" clId="{A51C5C19-CAE8-4FAA-B79E-CB5F96F4C846}" dt="2024-10-14T12:41:23.414" v="709" actId="20577"/>
          <ac:spMkLst>
            <pc:docMk/>
            <pc:sldMk cId="3479563819" sldId="289"/>
            <ac:spMk id="5" creationId="{EF252DFF-679B-32B4-C823-9F09BC7FECB3}"/>
          </ac:spMkLst>
        </pc:spChg>
        <pc:spChg chg="mod">
          <ac:chgData name="Ye, Bo /CN/EXT" userId="7b005e9d-1289-41c7-be62-a6f974f142a1" providerId="ADAL" clId="{A51C5C19-CAE8-4FAA-B79E-CB5F96F4C846}" dt="2024-10-14T12:41:17.913" v="705" actId="6549"/>
          <ac:spMkLst>
            <pc:docMk/>
            <pc:sldMk cId="3479563819" sldId="289"/>
            <ac:spMk id="6" creationId="{6CFDBDB1-B5B5-F2C4-367A-35F5C3DF4E0C}"/>
          </ac:spMkLst>
        </pc:spChg>
      </pc:sldChg>
      <pc:sldChg chg="modSp add mod">
        <pc:chgData name="Ye, Bo /CN/EXT" userId="7b005e9d-1289-41c7-be62-a6f974f142a1" providerId="ADAL" clId="{A51C5C19-CAE8-4FAA-B79E-CB5F96F4C846}" dt="2024-10-14T12:41:37.335" v="716" actId="20577"/>
        <pc:sldMkLst>
          <pc:docMk/>
          <pc:sldMk cId="1227513558" sldId="290"/>
        </pc:sldMkLst>
        <pc:spChg chg="mod">
          <ac:chgData name="Ye, Bo /CN/EXT" userId="7b005e9d-1289-41c7-be62-a6f974f142a1" providerId="ADAL" clId="{A51C5C19-CAE8-4FAA-B79E-CB5F96F4C846}" dt="2024-10-14T12:41:37.335" v="716" actId="20577"/>
          <ac:spMkLst>
            <pc:docMk/>
            <pc:sldMk cId="1227513558" sldId="290"/>
            <ac:spMk id="5" creationId="{EF252DFF-679B-32B4-C823-9F09BC7FECB3}"/>
          </ac:spMkLst>
        </pc:spChg>
        <pc:spChg chg="mod">
          <ac:chgData name="Ye, Bo /CN/EXT" userId="7b005e9d-1289-41c7-be62-a6f974f142a1" providerId="ADAL" clId="{A51C5C19-CAE8-4FAA-B79E-CB5F96F4C846}" dt="2024-10-14T12:41:33.265" v="712" actId="6549"/>
          <ac:spMkLst>
            <pc:docMk/>
            <pc:sldMk cId="1227513558" sldId="290"/>
            <ac:spMk id="6" creationId="{6CFDBDB1-B5B5-F2C4-367A-35F5C3DF4E0C}"/>
          </ac:spMkLst>
        </pc:spChg>
      </pc:sldChg>
      <pc:sldChg chg="addSp modSp add mod">
        <pc:chgData name="Ye, Bo /CN/EXT" userId="7b005e9d-1289-41c7-be62-a6f974f142a1" providerId="ADAL" clId="{A51C5C19-CAE8-4FAA-B79E-CB5F96F4C846}" dt="2024-10-14T14:12:40.142" v="817"/>
        <pc:sldMkLst>
          <pc:docMk/>
          <pc:sldMk cId="2596414853" sldId="291"/>
        </pc:sldMkLst>
        <pc:spChg chg="mod">
          <ac:chgData name="Ye, Bo /CN/EXT" userId="7b005e9d-1289-41c7-be62-a6f974f142a1" providerId="ADAL" clId="{A51C5C19-CAE8-4FAA-B79E-CB5F96F4C846}" dt="2024-10-14T12:42:06.246" v="718"/>
          <ac:spMkLst>
            <pc:docMk/>
            <pc:sldMk cId="2596414853" sldId="291"/>
            <ac:spMk id="5" creationId="{EF252DFF-679B-32B4-C823-9F09BC7FECB3}"/>
          </ac:spMkLst>
        </pc:spChg>
        <pc:spChg chg="mod">
          <ac:chgData name="Ye, Bo /CN/EXT" userId="7b005e9d-1289-41c7-be62-a6f974f142a1" providerId="ADAL" clId="{A51C5C19-CAE8-4FAA-B79E-CB5F96F4C846}" dt="2024-10-14T12:42:41.678" v="719"/>
          <ac:spMkLst>
            <pc:docMk/>
            <pc:sldMk cId="2596414853" sldId="291"/>
            <ac:spMk id="6" creationId="{6CFDBDB1-B5B5-F2C4-367A-35F5C3DF4E0C}"/>
          </ac:spMkLst>
        </pc:spChg>
        <pc:graphicFrameChg chg="add mod">
          <ac:chgData name="Ye, Bo /CN/EXT" userId="7b005e9d-1289-41c7-be62-a6f974f142a1" providerId="ADAL" clId="{A51C5C19-CAE8-4FAA-B79E-CB5F96F4C846}" dt="2024-10-14T12:42:59.825" v="721" actId="1076"/>
          <ac:graphicFrameMkLst>
            <pc:docMk/>
            <pc:sldMk cId="2596414853" sldId="291"/>
            <ac:graphicFrameMk id="2" creationId="{0579B688-F5FB-365C-CBFC-0A440F204087}"/>
          </ac:graphicFrameMkLst>
        </pc:graphicFrameChg>
        <pc:graphicFrameChg chg="add mod">
          <ac:chgData name="Ye, Bo /CN/EXT" userId="7b005e9d-1289-41c7-be62-a6f974f142a1" providerId="ADAL" clId="{A51C5C19-CAE8-4FAA-B79E-CB5F96F4C846}" dt="2024-10-14T14:12:40.142" v="817"/>
          <ac:graphicFrameMkLst>
            <pc:docMk/>
            <pc:sldMk cId="2596414853" sldId="291"/>
            <ac:graphicFrameMk id="4" creationId="{4F98994C-B004-05FC-7F5D-69F765B5B50A}"/>
          </ac:graphicFrameMkLst>
        </pc:graphicFrameChg>
      </pc:sldChg>
      <pc:sldChg chg="delSp modSp add mod">
        <pc:chgData name="Ye, Bo /CN/EXT" userId="7b005e9d-1289-41c7-be62-a6f974f142a1" providerId="ADAL" clId="{A51C5C19-CAE8-4FAA-B79E-CB5F96F4C846}" dt="2024-10-14T12:45:02.489" v="737" actId="6549"/>
        <pc:sldMkLst>
          <pc:docMk/>
          <pc:sldMk cId="3600798935" sldId="292"/>
        </pc:sldMkLst>
        <pc:spChg chg="mod">
          <ac:chgData name="Ye, Bo /CN/EXT" userId="7b005e9d-1289-41c7-be62-a6f974f142a1" providerId="ADAL" clId="{A51C5C19-CAE8-4FAA-B79E-CB5F96F4C846}" dt="2024-10-14T12:44:47.917" v="735" actId="1076"/>
          <ac:spMkLst>
            <pc:docMk/>
            <pc:sldMk cId="3600798935" sldId="292"/>
            <ac:spMk id="5" creationId="{EF252DFF-679B-32B4-C823-9F09BC7FECB3}"/>
          </ac:spMkLst>
        </pc:spChg>
        <pc:spChg chg="mod">
          <ac:chgData name="Ye, Bo /CN/EXT" userId="7b005e9d-1289-41c7-be62-a6f974f142a1" providerId="ADAL" clId="{A51C5C19-CAE8-4FAA-B79E-CB5F96F4C846}" dt="2024-10-14T12:45:02.489" v="737" actId="6549"/>
          <ac:spMkLst>
            <pc:docMk/>
            <pc:sldMk cId="3600798935" sldId="292"/>
            <ac:spMk id="6" creationId="{6CFDBDB1-B5B5-F2C4-367A-35F5C3DF4E0C}"/>
          </ac:spMkLst>
        </pc:spChg>
        <pc:graphicFrameChg chg="del">
          <ac:chgData name="Ye, Bo /CN/EXT" userId="7b005e9d-1289-41c7-be62-a6f974f142a1" providerId="ADAL" clId="{A51C5C19-CAE8-4FAA-B79E-CB5F96F4C846}" dt="2024-10-14T12:43:28.374" v="725" actId="478"/>
          <ac:graphicFrameMkLst>
            <pc:docMk/>
            <pc:sldMk cId="3600798935" sldId="292"/>
            <ac:graphicFrameMk id="2" creationId="{0579B688-F5FB-365C-CBFC-0A440F204087}"/>
          </ac:graphicFrameMkLst>
        </pc:graphicFrameChg>
        <pc:graphicFrameChg chg="del">
          <ac:chgData name="Ye, Bo /CN/EXT" userId="7b005e9d-1289-41c7-be62-a6f974f142a1" providerId="ADAL" clId="{A51C5C19-CAE8-4FAA-B79E-CB5F96F4C846}" dt="2024-10-14T12:43:28.374" v="725" actId="478"/>
          <ac:graphicFrameMkLst>
            <pc:docMk/>
            <pc:sldMk cId="3600798935" sldId="292"/>
            <ac:graphicFrameMk id="4" creationId="{4F98994C-B004-05FC-7F5D-69F765B5B50A}"/>
          </ac:graphicFrameMkLst>
        </pc:graphicFrameChg>
      </pc:sldChg>
      <pc:sldChg chg="modSp add mod">
        <pc:chgData name="Ye, Bo /CN/EXT" userId="7b005e9d-1289-41c7-be62-a6f974f142a1" providerId="ADAL" clId="{A51C5C19-CAE8-4FAA-B79E-CB5F96F4C846}" dt="2024-11-04T09:07:15.313" v="922" actId="1076"/>
        <pc:sldMkLst>
          <pc:docMk/>
          <pc:sldMk cId="1043834572" sldId="293"/>
        </pc:sldMkLst>
        <pc:spChg chg="mod">
          <ac:chgData name="Ye, Bo /CN/EXT" userId="7b005e9d-1289-41c7-be62-a6f974f142a1" providerId="ADAL" clId="{A51C5C19-CAE8-4FAA-B79E-CB5F96F4C846}" dt="2024-11-04T09:07:15.295" v="921" actId="1076"/>
          <ac:spMkLst>
            <pc:docMk/>
            <pc:sldMk cId="1043834572" sldId="293"/>
            <ac:spMk id="5" creationId="{EF252DFF-679B-32B4-C823-9F09BC7FECB3}"/>
          </ac:spMkLst>
        </pc:spChg>
        <pc:spChg chg="mod">
          <ac:chgData name="Ye, Bo /CN/EXT" userId="7b005e9d-1289-41c7-be62-a6f974f142a1" providerId="ADAL" clId="{A51C5C19-CAE8-4FAA-B79E-CB5F96F4C846}" dt="2024-11-04T09:07:15.313" v="922" actId="1076"/>
          <ac:spMkLst>
            <pc:docMk/>
            <pc:sldMk cId="1043834572" sldId="293"/>
            <ac:spMk id="6" creationId="{6CFDBDB1-B5B5-F2C4-367A-35F5C3DF4E0C}"/>
          </ac:spMkLst>
        </pc:spChg>
      </pc:sldChg>
      <pc:sldChg chg="addSp delSp modSp add mod">
        <pc:chgData name="Ye, Bo /CN/EXT" userId="7b005e9d-1289-41c7-be62-a6f974f142a1" providerId="ADAL" clId="{A51C5C19-CAE8-4FAA-B79E-CB5F96F4C846}" dt="2024-11-04T09:07:53.300" v="930" actId="1076"/>
        <pc:sldMkLst>
          <pc:docMk/>
          <pc:sldMk cId="3712604641" sldId="294"/>
        </pc:sldMkLst>
        <pc:spChg chg="mod">
          <ac:chgData name="Ye, Bo /CN/EXT" userId="7b005e9d-1289-41c7-be62-a6f974f142a1" providerId="ADAL" clId="{A51C5C19-CAE8-4FAA-B79E-CB5F96F4C846}" dt="2024-11-04T01:44:41.232" v="904" actId="20577"/>
          <ac:spMkLst>
            <pc:docMk/>
            <pc:sldMk cId="3712604641" sldId="294"/>
            <ac:spMk id="3" creationId="{1D04003B-230C-2BB1-3AE8-21C519CC2EDC}"/>
          </ac:spMkLst>
        </pc:spChg>
        <pc:spChg chg="add del">
          <ac:chgData name="Ye, Bo /CN/EXT" userId="7b005e9d-1289-41c7-be62-a6f974f142a1" providerId="ADAL" clId="{A51C5C19-CAE8-4FAA-B79E-CB5F96F4C846}" dt="2024-11-04T02:45:33.724" v="907" actId="22"/>
          <ac:spMkLst>
            <pc:docMk/>
            <pc:sldMk cId="3712604641" sldId="294"/>
            <ac:spMk id="4" creationId="{4B9C5AFB-3A0B-9214-BE16-CD30A32B0531}"/>
          </ac:spMkLst>
        </pc:spChg>
        <pc:spChg chg="del">
          <ac:chgData name="Ye, Bo /CN/EXT" userId="7b005e9d-1289-41c7-be62-a6f974f142a1" providerId="ADAL" clId="{A51C5C19-CAE8-4FAA-B79E-CB5F96F4C846}" dt="2024-11-04T09:07:37.172" v="926" actId="478"/>
          <ac:spMkLst>
            <pc:docMk/>
            <pc:sldMk cId="3712604641" sldId="294"/>
            <ac:spMk id="5" creationId="{EF252DFF-679B-32B4-C823-9F09BC7FECB3}"/>
          </ac:spMkLst>
        </pc:spChg>
        <pc:spChg chg="add del">
          <ac:chgData name="Ye, Bo /CN/EXT" userId="7b005e9d-1289-41c7-be62-a6f974f142a1" providerId="ADAL" clId="{A51C5C19-CAE8-4FAA-B79E-CB5F96F4C846}" dt="2024-11-04T02:45:35.712" v="909" actId="478"/>
          <ac:spMkLst>
            <pc:docMk/>
            <pc:sldMk cId="3712604641" sldId="294"/>
            <ac:spMk id="6" creationId="{6CFDBDB1-B5B5-F2C4-367A-35F5C3DF4E0C}"/>
          </ac:spMkLst>
        </pc:spChg>
        <pc:spChg chg="add del mod">
          <ac:chgData name="Ye, Bo /CN/EXT" userId="7b005e9d-1289-41c7-be62-a6f974f142a1" providerId="ADAL" clId="{A51C5C19-CAE8-4FAA-B79E-CB5F96F4C846}" dt="2024-11-04T09:07:39.071" v="927" actId="478"/>
          <ac:spMkLst>
            <pc:docMk/>
            <pc:sldMk cId="3712604641" sldId="294"/>
            <ac:spMk id="14" creationId="{83A86911-18E0-BF7D-21AE-C76CB665A3D8}"/>
          </ac:spMkLst>
        </pc:spChg>
        <pc:picChg chg="add del mod">
          <ac:chgData name="Ye, Bo /CN/EXT" userId="7b005e9d-1289-41c7-be62-a6f974f142a1" providerId="ADAL" clId="{A51C5C19-CAE8-4FAA-B79E-CB5F96F4C846}" dt="2024-11-04T02:46:41.925" v="913" actId="478"/>
          <ac:picMkLst>
            <pc:docMk/>
            <pc:sldMk cId="3712604641" sldId="294"/>
            <ac:picMk id="8" creationId="{C7B894C2-1788-B2BA-8F4E-B46EB4D85368}"/>
          </ac:picMkLst>
        </pc:picChg>
        <pc:picChg chg="add del mod">
          <ac:chgData name="Ye, Bo /CN/EXT" userId="7b005e9d-1289-41c7-be62-a6f974f142a1" providerId="ADAL" clId="{A51C5C19-CAE8-4FAA-B79E-CB5F96F4C846}" dt="2024-11-04T05:57:14.402" v="918" actId="478"/>
          <ac:picMkLst>
            <pc:docMk/>
            <pc:sldMk cId="3712604641" sldId="294"/>
            <ac:picMk id="10" creationId="{230390D4-BBA9-F48D-C629-F07A2AEF26F1}"/>
          </ac:picMkLst>
        </pc:picChg>
        <pc:picChg chg="add mod">
          <ac:chgData name="Ye, Bo /CN/EXT" userId="7b005e9d-1289-41c7-be62-a6f974f142a1" providerId="ADAL" clId="{A51C5C19-CAE8-4FAA-B79E-CB5F96F4C846}" dt="2024-11-04T09:07:53.300" v="930" actId="1076"/>
          <ac:picMkLst>
            <pc:docMk/>
            <pc:sldMk cId="3712604641" sldId="294"/>
            <ac:picMk id="12" creationId="{2BDFE5BF-9F85-B049-6309-384177F735EA}"/>
          </ac:picMkLst>
        </pc:picChg>
      </pc:sldChg>
      <pc:sldMasterChg chg="modSldLayout">
        <pc:chgData name="Ye, Bo /CN/EXT" userId="7b005e9d-1289-41c7-be62-a6f974f142a1" providerId="ADAL" clId="{A51C5C19-CAE8-4FAA-B79E-CB5F96F4C846}" dt="2024-10-10T14:01:57.255" v="636" actId="478"/>
        <pc:sldMasterMkLst>
          <pc:docMk/>
          <pc:sldMasterMk cId="2332367059" sldId="2147483664"/>
        </pc:sldMasterMkLst>
        <pc:sldLayoutChg chg="delSp mod">
          <pc:chgData name="Ye, Bo /CN/EXT" userId="7b005e9d-1289-41c7-be62-a6f974f142a1" providerId="ADAL" clId="{A51C5C19-CAE8-4FAA-B79E-CB5F96F4C846}" dt="2024-10-10T14:01:57.255" v="636" actId="478"/>
          <pc:sldLayoutMkLst>
            <pc:docMk/>
            <pc:sldMasterMk cId="2332367059" sldId="2147483664"/>
            <pc:sldLayoutMk cId="2491170140" sldId="2147483704"/>
          </pc:sldLayoutMkLst>
          <pc:picChg chg="del">
            <ac:chgData name="Ye, Bo /CN/EXT" userId="7b005e9d-1289-41c7-be62-a6f974f142a1" providerId="ADAL" clId="{A51C5C19-CAE8-4FAA-B79E-CB5F96F4C846}" dt="2024-10-10T14:01:57.255" v="636" actId="478"/>
            <ac:picMkLst>
              <pc:docMk/>
              <pc:sldMasterMk cId="2332367059" sldId="2147483664"/>
              <pc:sldLayoutMk cId="2491170140" sldId="2147483704"/>
              <ac:picMk id="5" creationId="{D97075C2-D640-40B7-B715-DE36BBB3FC47}"/>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3C5A8E8-CFFD-8244-99C5-C59695B7B5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242097A3-5546-824A-82FF-3390AD25DF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95986D-8BE5-CF41-BDD9-ABAFDA2F44C7}" type="datetimeFigureOut">
              <a:rPr lang="fr-FR" smtClean="0"/>
              <a:t>31/03/2025</a:t>
            </a:fld>
            <a:endParaRPr lang="fr-FR" dirty="0"/>
          </a:p>
        </p:txBody>
      </p:sp>
      <p:sp>
        <p:nvSpPr>
          <p:cNvPr id="4" name="Espace réservé du pied de page 3">
            <a:extLst>
              <a:ext uri="{FF2B5EF4-FFF2-40B4-BE49-F238E27FC236}">
                <a16:creationId xmlns:a16="http://schemas.microsoft.com/office/drawing/2014/main" id="{D0FF6B0C-B1BA-F042-9223-AFA5A1E54C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FD5FA54A-F961-0E49-BD8F-3E49E88675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DFDA78-543E-4D49-948C-0112778612F3}" type="slidenum">
              <a:rPr lang="fr-FR" smtClean="0"/>
              <a:t>‹#›</a:t>
            </a:fld>
            <a:endParaRPr lang="fr-FR" dirty="0"/>
          </a:p>
        </p:txBody>
      </p:sp>
    </p:spTree>
    <p:extLst>
      <p:ext uri="{BB962C8B-B14F-4D97-AF65-F5344CB8AC3E}">
        <p14:creationId xmlns:p14="http://schemas.microsoft.com/office/powerpoint/2010/main" val="40243811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C6454-8C49-4AFA-8B67-E69B53E09A31}" type="datetimeFigureOut">
              <a:rPr lang="fr-FR" smtClean="0"/>
              <a:t>31/03/2025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76107-2EC1-4836-BBE2-B29C7F5CEAC4}" type="slidenum">
              <a:rPr lang="fr-FR" smtClean="0"/>
              <a:t>‹#›</a:t>
            </a:fld>
            <a:endParaRPr lang="fr-FR" dirty="0"/>
          </a:p>
        </p:txBody>
      </p:sp>
    </p:spTree>
    <p:extLst>
      <p:ext uri="{BB962C8B-B14F-4D97-AF65-F5344CB8AC3E}">
        <p14:creationId xmlns:p14="http://schemas.microsoft.com/office/powerpoint/2010/main" val="3477472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609585" rtl="0" eaLnBrk="1" fontAlgn="auto" latinLnBrk="0" hangingPunct="1">
              <a:lnSpc>
                <a:spcPct val="100000"/>
              </a:lnSpc>
              <a:spcBef>
                <a:spcPts val="0"/>
              </a:spcBef>
              <a:spcAft>
                <a:spcPts val="0"/>
              </a:spcAft>
              <a:buClrTx/>
              <a:buSzTx/>
              <a:buFontTx/>
              <a:buNone/>
              <a:tabLst/>
              <a:defRPr/>
            </a:pPr>
            <a:fld id="{1F576107-2EC1-4836-BBE2-B29C7F5CEAC4}"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41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F576107-2EC1-4836-BBE2-B29C7F5CEAC4}" type="slidenum">
              <a:rPr lang="fr-FR" smtClean="0"/>
              <a:t>2</a:t>
            </a:fld>
            <a:endParaRPr lang="fr-FR" dirty="0"/>
          </a:p>
        </p:txBody>
      </p:sp>
    </p:spTree>
    <p:extLst>
      <p:ext uri="{BB962C8B-B14F-4D97-AF65-F5344CB8AC3E}">
        <p14:creationId xmlns:p14="http://schemas.microsoft.com/office/powerpoint/2010/main" val="213220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F576107-2EC1-4836-BBE2-B29C7F5CEAC4}" type="slidenum">
              <a:rPr lang="fr-FR" smtClean="0"/>
              <a:t>4</a:t>
            </a:fld>
            <a:endParaRPr lang="fr-FR" dirty="0"/>
          </a:p>
        </p:txBody>
      </p:sp>
    </p:spTree>
    <p:extLst>
      <p:ext uri="{BB962C8B-B14F-4D97-AF65-F5344CB8AC3E}">
        <p14:creationId xmlns:p14="http://schemas.microsoft.com/office/powerpoint/2010/main" val="1779844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1F576107-2EC1-4836-BBE2-B29C7F5CEAC4}" type="slidenum">
              <a:rPr lang="fr-FR" smtClean="0"/>
              <a:t>5</a:t>
            </a:fld>
            <a:endParaRPr lang="fr-FR" dirty="0"/>
          </a:p>
        </p:txBody>
      </p:sp>
    </p:spTree>
    <p:extLst>
      <p:ext uri="{BB962C8B-B14F-4D97-AF65-F5344CB8AC3E}">
        <p14:creationId xmlns:p14="http://schemas.microsoft.com/office/powerpoint/2010/main" val="4220593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F576107-2EC1-4836-BBE2-B29C7F5CEAC4}" type="slidenum">
              <a:rPr lang="fr-FR" smtClean="0"/>
              <a:t>16</a:t>
            </a:fld>
            <a:endParaRPr lang="fr-FR" dirty="0"/>
          </a:p>
        </p:txBody>
      </p:sp>
    </p:spTree>
    <p:extLst>
      <p:ext uri="{BB962C8B-B14F-4D97-AF65-F5344CB8AC3E}">
        <p14:creationId xmlns:p14="http://schemas.microsoft.com/office/powerpoint/2010/main" val="362819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F576107-2EC1-4836-BBE2-B29C7F5CEAC4}" type="slidenum">
              <a:rPr lang="fr-FR" smtClean="0"/>
              <a:t>21</a:t>
            </a:fld>
            <a:endParaRPr lang="fr-FR" dirty="0"/>
          </a:p>
        </p:txBody>
      </p:sp>
    </p:spTree>
    <p:extLst>
      <p:ext uri="{BB962C8B-B14F-4D97-AF65-F5344CB8AC3E}">
        <p14:creationId xmlns:p14="http://schemas.microsoft.com/office/powerpoint/2010/main" val="340934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1F576107-2EC1-4836-BBE2-B29C7F5CEAC4}" type="slidenum">
              <a:rPr lang="fr-FR" smtClean="0"/>
              <a:t>29</a:t>
            </a:fld>
            <a:endParaRPr lang="fr-FR" dirty="0"/>
          </a:p>
        </p:txBody>
      </p:sp>
    </p:spTree>
    <p:extLst>
      <p:ext uri="{BB962C8B-B14F-4D97-AF65-F5344CB8AC3E}">
        <p14:creationId xmlns:p14="http://schemas.microsoft.com/office/powerpoint/2010/main" val="1583459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userDrawn="1"/>
        </p:nvGrpSpPr>
        <p:grpSpPr>
          <a:xfrm>
            <a:off x="3236582" y="2227950"/>
            <a:ext cx="2670837" cy="6876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dirty="0"/>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dirty="0">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dirty="0"/>
            </a:p>
          </p:txBody>
        </p:sp>
      </p:grpSp>
    </p:spTree>
    <p:extLst>
      <p:ext uri="{BB962C8B-B14F-4D97-AF65-F5344CB8AC3E}">
        <p14:creationId xmlns:p14="http://schemas.microsoft.com/office/powerpoint/2010/main" val="175098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2" y="3119437"/>
            <a:ext cx="953453" cy="942975"/>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009318" y="2265747"/>
            <a:ext cx="4888011" cy="332399"/>
          </a:xfrm>
        </p:spPr>
        <p:txBody>
          <a:bodyPr/>
          <a:lstStyle>
            <a:lvl1pPr>
              <a:lnSpc>
                <a:spcPct val="90000"/>
              </a:lnSpc>
              <a:defRPr lang="fr-FR" sz="24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281504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over Image">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B3CF0ECB-30FF-45DD-8A41-5DF28038CBAD}"/>
              </a:ext>
            </a:extLst>
          </p:cNvPr>
          <p:cNvSpPr>
            <a:spLocks noGrp="1"/>
          </p:cNvSpPr>
          <p:nvPr>
            <p:ph type="pic" sz="quarter" idx="20"/>
          </p:nvPr>
        </p:nvSpPr>
        <p:spPr>
          <a:xfrm>
            <a:off x="2" y="0"/>
            <a:ext cx="9143999" cy="5143500"/>
          </a:xfrm>
          <a:custGeom>
            <a:avLst/>
            <a:gdLst>
              <a:gd name="connsiteX0" fmla="*/ 351363 w 9143999"/>
              <a:gd name="connsiteY0" fmla="*/ 4913481 h 5143500"/>
              <a:gd name="connsiteX1" fmla="*/ 331613 w 9143999"/>
              <a:gd name="connsiteY1" fmla="*/ 4933530 h 5143500"/>
              <a:gd name="connsiteX2" fmla="*/ 352237 w 9143999"/>
              <a:gd name="connsiteY2" fmla="*/ 4953582 h 5143500"/>
              <a:gd name="connsiteX3" fmla="*/ 371987 w 9143999"/>
              <a:gd name="connsiteY3" fmla="*/ 4933533 h 5143500"/>
              <a:gd name="connsiteX4" fmla="*/ 351363 w 9143999"/>
              <a:gd name="connsiteY4" fmla="*/ 4913481 h 5143500"/>
              <a:gd name="connsiteX5" fmla="*/ 892593 w 9143999"/>
              <a:gd name="connsiteY5" fmla="*/ 4837587 h 5143500"/>
              <a:gd name="connsiteX6" fmla="*/ 917846 w 9143999"/>
              <a:gd name="connsiteY6" fmla="*/ 4847631 h 5143500"/>
              <a:gd name="connsiteX7" fmla="*/ 927648 w 9143999"/>
              <a:gd name="connsiteY7" fmla="*/ 4877990 h 5143500"/>
              <a:gd name="connsiteX8" fmla="*/ 918100 w 9143999"/>
              <a:gd name="connsiteY8" fmla="*/ 4908353 h 5143500"/>
              <a:gd name="connsiteX9" fmla="*/ 894866 w 9143999"/>
              <a:gd name="connsiteY9" fmla="*/ 4918277 h 5143500"/>
              <a:gd name="connsiteX10" fmla="*/ 868933 w 9143999"/>
              <a:gd name="connsiteY10" fmla="*/ 4908080 h 5143500"/>
              <a:gd name="connsiteX11" fmla="*/ 859062 w 9143999"/>
              <a:gd name="connsiteY11" fmla="*/ 4877877 h 5143500"/>
              <a:gd name="connsiteX12" fmla="*/ 868678 w 9143999"/>
              <a:gd name="connsiteY12" fmla="*/ 4847677 h 5143500"/>
              <a:gd name="connsiteX13" fmla="*/ 559057 w 9143999"/>
              <a:gd name="connsiteY13" fmla="*/ 4837499 h 5143500"/>
              <a:gd name="connsiteX14" fmla="*/ 578336 w 9143999"/>
              <a:gd name="connsiteY14" fmla="*/ 4840021 h 5143500"/>
              <a:gd name="connsiteX15" fmla="*/ 585643 w 9143999"/>
              <a:gd name="connsiteY15" fmla="*/ 4847817 h 5143500"/>
              <a:gd name="connsiteX16" fmla="*/ 585643 w 9143999"/>
              <a:gd name="connsiteY16" fmla="*/ 4907937 h 5143500"/>
              <a:gd name="connsiteX17" fmla="*/ 578336 w 9143999"/>
              <a:gd name="connsiteY17" fmla="*/ 4915741 h 5143500"/>
              <a:gd name="connsiteX18" fmla="*/ 558605 w 9143999"/>
              <a:gd name="connsiteY18" fmla="*/ 4918322 h 5143500"/>
              <a:gd name="connsiteX19" fmla="*/ 534559 w 9143999"/>
              <a:gd name="connsiteY19" fmla="*/ 4909442 h 5143500"/>
              <a:gd name="connsiteX20" fmla="*/ 523519 w 9143999"/>
              <a:gd name="connsiteY20" fmla="*/ 4877990 h 5143500"/>
              <a:gd name="connsiteX21" fmla="*/ 534559 w 9143999"/>
              <a:gd name="connsiteY21" fmla="*/ 4846542 h 5143500"/>
              <a:gd name="connsiteX22" fmla="*/ 1101680 w 9143999"/>
              <a:gd name="connsiteY22" fmla="*/ 4805359 h 5143500"/>
              <a:gd name="connsiteX23" fmla="*/ 1095864 w 9143999"/>
              <a:gd name="connsiteY23" fmla="*/ 4811167 h 5143500"/>
              <a:gd name="connsiteX24" fmla="*/ 1095864 w 9143999"/>
              <a:gd name="connsiteY24" fmla="*/ 4944812 h 5143500"/>
              <a:gd name="connsiteX25" fmla="*/ 1101680 w 9143999"/>
              <a:gd name="connsiteY25" fmla="*/ 4950628 h 5143500"/>
              <a:gd name="connsiteX26" fmla="*/ 1127823 w 9143999"/>
              <a:gd name="connsiteY26" fmla="*/ 4950628 h 5143500"/>
              <a:gd name="connsiteX27" fmla="*/ 1128318 w 9143999"/>
              <a:gd name="connsiteY27" fmla="*/ 4950134 h 5143500"/>
              <a:gd name="connsiteX28" fmla="*/ 1130431 w 9143999"/>
              <a:gd name="connsiteY28" fmla="*/ 4950134 h 5143500"/>
              <a:gd name="connsiteX29" fmla="*/ 1136285 w 9143999"/>
              <a:gd name="connsiteY29" fmla="*/ 4944348 h 5143500"/>
              <a:gd name="connsiteX30" fmla="*/ 1136285 w 9143999"/>
              <a:gd name="connsiteY30" fmla="*/ 4811405 h 5143500"/>
              <a:gd name="connsiteX31" fmla="*/ 1130431 w 9143999"/>
              <a:gd name="connsiteY31" fmla="*/ 4805627 h 5143500"/>
              <a:gd name="connsiteX32" fmla="*/ 1128092 w 9143999"/>
              <a:gd name="connsiteY32" fmla="*/ 4805627 h 5143500"/>
              <a:gd name="connsiteX33" fmla="*/ 1127823 w 9143999"/>
              <a:gd name="connsiteY33" fmla="*/ 4805359 h 5143500"/>
              <a:gd name="connsiteX34" fmla="*/ 891920 w 9143999"/>
              <a:gd name="connsiteY34" fmla="*/ 4802455 h 5143500"/>
              <a:gd name="connsiteX35" fmla="*/ 819859 w 9143999"/>
              <a:gd name="connsiteY35" fmla="*/ 4877990 h 5143500"/>
              <a:gd name="connsiteX36" fmla="*/ 893949 w 9143999"/>
              <a:gd name="connsiteY36" fmla="*/ 4953533 h 5143500"/>
              <a:gd name="connsiteX37" fmla="*/ 923593 w 9143999"/>
              <a:gd name="connsiteY37" fmla="*/ 4947899 h 5143500"/>
              <a:gd name="connsiteX38" fmla="*/ 924071 w 9143999"/>
              <a:gd name="connsiteY38" fmla="*/ 4947569 h 5143500"/>
              <a:gd name="connsiteX39" fmla="*/ 924870 w 9143999"/>
              <a:gd name="connsiteY39" fmla="*/ 4947419 h 5143500"/>
              <a:gd name="connsiteX40" fmla="*/ 967553 w 9143999"/>
              <a:gd name="connsiteY40" fmla="*/ 4877877 h 5143500"/>
              <a:gd name="connsiteX41" fmla="*/ 924008 w 9143999"/>
              <a:gd name="connsiteY41" fmla="*/ 4808342 h 5143500"/>
              <a:gd name="connsiteX42" fmla="*/ 922787 w 9143999"/>
              <a:gd name="connsiteY42" fmla="*/ 4808121 h 5143500"/>
              <a:gd name="connsiteX43" fmla="*/ 922737 w 9143999"/>
              <a:gd name="connsiteY43" fmla="*/ 4808088 h 5143500"/>
              <a:gd name="connsiteX44" fmla="*/ 891920 w 9143999"/>
              <a:gd name="connsiteY44" fmla="*/ 4802455 h 5143500"/>
              <a:gd name="connsiteX45" fmla="*/ 725443 w 9143999"/>
              <a:gd name="connsiteY45" fmla="*/ 4802455 h 5143500"/>
              <a:gd name="connsiteX46" fmla="*/ 667045 w 9143999"/>
              <a:gd name="connsiteY46" fmla="*/ 4812907 h 5143500"/>
              <a:gd name="connsiteX47" fmla="*/ 666933 w 9143999"/>
              <a:gd name="connsiteY47" fmla="*/ 4813086 h 5143500"/>
              <a:gd name="connsiteX48" fmla="*/ 666650 w 9143999"/>
              <a:gd name="connsiteY48" fmla="*/ 4813136 h 5143500"/>
              <a:gd name="connsiteX49" fmla="*/ 659335 w 9143999"/>
              <a:gd name="connsiteY49" fmla="*/ 4824699 h 5143500"/>
              <a:gd name="connsiteX50" fmla="*/ 659335 w 9143999"/>
              <a:gd name="connsiteY50" fmla="*/ 4944348 h 5143500"/>
              <a:gd name="connsiteX51" fmla="*/ 659777 w 9143999"/>
              <a:gd name="connsiteY51" fmla="*/ 4944785 h 5143500"/>
              <a:gd name="connsiteX52" fmla="*/ 659777 w 9143999"/>
              <a:gd name="connsiteY52" fmla="*/ 4944812 h 5143500"/>
              <a:gd name="connsiteX53" fmla="*/ 665593 w 9143999"/>
              <a:gd name="connsiteY53" fmla="*/ 4950628 h 5143500"/>
              <a:gd name="connsiteX54" fmla="*/ 691736 w 9143999"/>
              <a:gd name="connsiteY54" fmla="*/ 4950628 h 5143500"/>
              <a:gd name="connsiteX55" fmla="*/ 697552 w 9143999"/>
              <a:gd name="connsiteY55" fmla="*/ 4944812 h 5143500"/>
              <a:gd name="connsiteX56" fmla="*/ 697552 w 9143999"/>
              <a:gd name="connsiteY56" fmla="*/ 4847194 h 5143500"/>
              <a:gd name="connsiteX57" fmla="*/ 704448 w 9143999"/>
              <a:gd name="connsiteY57" fmla="*/ 4839717 h 5143500"/>
              <a:gd name="connsiteX58" fmla="*/ 726010 w 9143999"/>
              <a:gd name="connsiteY58" fmla="*/ 4837419 h 5143500"/>
              <a:gd name="connsiteX59" fmla="*/ 746013 w 9143999"/>
              <a:gd name="connsiteY59" fmla="*/ 4843168 h 5143500"/>
              <a:gd name="connsiteX60" fmla="*/ 754202 w 9143999"/>
              <a:gd name="connsiteY60" fmla="*/ 4862009 h 5143500"/>
              <a:gd name="connsiteX61" fmla="*/ 754202 w 9143999"/>
              <a:gd name="connsiteY61" fmla="*/ 4944812 h 5143500"/>
              <a:gd name="connsiteX62" fmla="*/ 760018 w 9143999"/>
              <a:gd name="connsiteY62" fmla="*/ 4950628 h 5143500"/>
              <a:gd name="connsiteX63" fmla="*/ 786160 w 9143999"/>
              <a:gd name="connsiteY63" fmla="*/ 4950628 h 5143500"/>
              <a:gd name="connsiteX64" fmla="*/ 791976 w 9143999"/>
              <a:gd name="connsiteY64" fmla="*/ 4944812 h 5143500"/>
              <a:gd name="connsiteX65" fmla="*/ 791976 w 9143999"/>
              <a:gd name="connsiteY65" fmla="*/ 4944762 h 5143500"/>
              <a:gd name="connsiteX66" fmla="*/ 792395 w 9143999"/>
              <a:gd name="connsiteY66" fmla="*/ 4944348 h 5143500"/>
              <a:gd name="connsiteX67" fmla="*/ 792395 w 9143999"/>
              <a:gd name="connsiteY67" fmla="*/ 4857065 h 5143500"/>
              <a:gd name="connsiteX68" fmla="*/ 775798 w 9143999"/>
              <a:gd name="connsiteY68" fmla="*/ 4816682 h 5143500"/>
              <a:gd name="connsiteX69" fmla="*/ 775543 w 9143999"/>
              <a:gd name="connsiteY69" fmla="*/ 4816611 h 5143500"/>
              <a:gd name="connsiteX70" fmla="*/ 775486 w 9143999"/>
              <a:gd name="connsiteY70" fmla="*/ 4816471 h 5143500"/>
              <a:gd name="connsiteX71" fmla="*/ 725443 w 9143999"/>
              <a:gd name="connsiteY71" fmla="*/ 4802455 h 5143500"/>
              <a:gd name="connsiteX72" fmla="*/ 559834 w 9143999"/>
              <a:gd name="connsiteY72" fmla="*/ 4802455 h 5143500"/>
              <a:gd name="connsiteX73" fmla="*/ 529662 w 9143999"/>
              <a:gd name="connsiteY73" fmla="*/ 4807762 h 5143500"/>
              <a:gd name="connsiteX74" fmla="*/ 529594 w 9143999"/>
              <a:gd name="connsiteY74" fmla="*/ 4807805 h 5143500"/>
              <a:gd name="connsiteX75" fmla="*/ 528372 w 9143999"/>
              <a:gd name="connsiteY75" fmla="*/ 4808018 h 5143500"/>
              <a:gd name="connsiteX76" fmla="*/ 483586 w 9143999"/>
              <a:gd name="connsiteY76" fmla="*/ 4877877 h 5143500"/>
              <a:gd name="connsiteX77" fmla="*/ 526397 w 9143999"/>
              <a:gd name="connsiteY77" fmla="*/ 4947825 h 5143500"/>
              <a:gd name="connsiteX78" fmla="*/ 527142 w 9143999"/>
              <a:gd name="connsiteY78" fmla="*/ 4947947 h 5143500"/>
              <a:gd name="connsiteX79" fmla="*/ 527700 w 9143999"/>
              <a:gd name="connsiteY79" fmla="*/ 4948307 h 5143500"/>
              <a:gd name="connsiteX80" fmla="*/ 559257 w 9143999"/>
              <a:gd name="connsiteY80" fmla="*/ 4953533 h 5143500"/>
              <a:gd name="connsiteX81" fmla="*/ 617069 w 9143999"/>
              <a:gd name="connsiteY81" fmla="*/ 4941908 h 5143500"/>
              <a:gd name="connsiteX82" fmla="*/ 624337 w 9143999"/>
              <a:gd name="connsiteY82" fmla="*/ 4930284 h 5143500"/>
              <a:gd name="connsiteX83" fmla="*/ 624337 w 9143999"/>
              <a:gd name="connsiteY83" fmla="*/ 4824821 h 5143500"/>
              <a:gd name="connsiteX84" fmla="*/ 617069 w 9143999"/>
              <a:gd name="connsiteY84" fmla="*/ 4813204 h 5143500"/>
              <a:gd name="connsiteX85" fmla="*/ 559834 w 9143999"/>
              <a:gd name="connsiteY85" fmla="*/ 4802455 h 5143500"/>
              <a:gd name="connsiteX86" fmla="*/ 398011 w 9143999"/>
              <a:gd name="connsiteY86" fmla="*/ 4801292 h 5143500"/>
              <a:gd name="connsiteX87" fmla="*/ 395922 w 9143999"/>
              <a:gd name="connsiteY87" fmla="*/ 4801589 h 5143500"/>
              <a:gd name="connsiteX88" fmla="*/ 395863 w 9143999"/>
              <a:gd name="connsiteY88" fmla="*/ 4801582 h 5143500"/>
              <a:gd name="connsiteX89" fmla="*/ 331528 w 9143999"/>
              <a:gd name="connsiteY89" fmla="*/ 4853603 h 5143500"/>
              <a:gd name="connsiteX90" fmla="*/ 425688 w 9143999"/>
              <a:gd name="connsiteY90" fmla="*/ 4933656 h 5143500"/>
              <a:gd name="connsiteX91" fmla="*/ 423936 w 9143999"/>
              <a:gd name="connsiteY91" fmla="*/ 4944348 h 5143500"/>
              <a:gd name="connsiteX92" fmla="*/ 423645 w 9143999"/>
              <a:gd name="connsiteY92" fmla="*/ 4946089 h 5143500"/>
              <a:gd name="connsiteX93" fmla="*/ 428029 w 9143999"/>
              <a:gd name="connsiteY93" fmla="*/ 4950134 h 5143500"/>
              <a:gd name="connsiteX94" fmla="*/ 429440 w 9143999"/>
              <a:gd name="connsiteY94" fmla="*/ 4950134 h 5143500"/>
              <a:gd name="connsiteX95" fmla="*/ 429969 w 9143999"/>
              <a:gd name="connsiteY95" fmla="*/ 4950628 h 5143500"/>
              <a:gd name="connsiteX96" fmla="*/ 456121 w 9143999"/>
              <a:gd name="connsiteY96" fmla="*/ 4950628 h 5143500"/>
              <a:gd name="connsiteX97" fmla="*/ 463668 w 9143999"/>
              <a:gd name="connsiteY97" fmla="*/ 4944812 h 5143500"/>
              <a:gd name="connsiteX98" fmla="*/ 465995 w 9143999"/>
              <a:gd name="connsiteY98" fmla="*/ 4928255 h 5143500"/>
              <a:gd name="connsiteX99" fmla="*/ 372445 w 9143999"/>
              <a:gd name="connsiteY99" fmla="*/ 4850972 h 5143500"/>
              <a:gd name="connsiteX100" fmla="*/ 378874 w 9143999"/>
              <a:gd name="connsiteY100" fmla="*/ 4840371 h 5143500"/>
              <a:gd name="connsiteX101" fmla="*/ 395404 w 9143999"/>
              <a:gd name="connsiteY101" fmla="*/ 4836760 h 5143500"/>
              <a:gd name="connsiteX102" fmla="*/ 438848 w 9143999"/>
              <a:gd name="connsiteY102" fmla="*/ 4849557 h 5143500"/>
              <a:gd name="connsiteX103" fmla="*/ 443232 w 9143999"/>
              <a:gd name="connsiteY103" fmla="*/ 4850714 h 5143500"/>
              <a:gd name="connsiteX104" fmla="*/ 443815 w 9143999"/>
              <a:gd name="connsiteY104" fmla="*/ 4850347 h 5143500"/>
              <a:gd name="connsiteX105" fmla="*/ 445074 w 9143999"/>
              <a:gd name="connsiteY105" fmla="*/ 4850684 h 5143500"/>
              <a:gd name="connsiteX106" fmla="*/ 451467 w 9143999"/>
              <a:gd name="connsiteY106" fmla="*/ 4846616 h 5143500"/>
              <a:gd name="connsiteX107" fmla="*/ 460476 w 9143999"/>
              <a:gd name="connsiteY107" fmla="*/ 4827435 h 5143500"/>
              <a:gd name="connsiteX108" fmla="*/ 461639 w 9143999"/>
              <a:gd name="connsiteY108" fmla="*/ 4822502 h 5143500"/>
              <a:gd name="connsiteX109" fmla="*/ 458150 w 9143999"/>
              <a:gd name="connsiteY109" fmla="*/ 4816686 h 5143500"/>
              <a:gd name="connsiteX110" fmla="*/ 398011 w 9143999"/>
              <a:gd name="connsiteY110" fmla="*/ 4801292 h 5143500"/>
              <a:gd name="connsiteX111" fmla="*/ 1053743 w 9143999"/>
              <a:gd name="connsiteY111" fmla="*/ 4747249 h 5143500"/>
              <a:gd name="connsiteX112" fmla="*/ 994181 w 9143999"/>
              <a:gd name="connsiteY112" fmla="*/ 4808264 h 5143500"/>
              <a:gd name="connsiteX113" fmla="*/ 994181 w 9143999"/>
              <a:gd name="connsiteY113" fmla="*/ 4944812 h 5143500"/>
              <a:gd name="connsiteX114" fmla="*/ 999997 w 9143999"/>
              <a:gd name="connsiteY114" fmla="*/ 4950628 h 5143500"/>
              <a:gd name="connsiteX115" fmla="*/ 1025851 w 9143999"/>
              <a:gd name="connsiteY115" fmla="*/ 4950628 h 5143500"/>
              <a:gd name="connsiteX116" fmla="*/ 1026345 w 9143999"/>
              <a:gd name="connsiteY116" fmla="*/ 4950134 h 5143500"/>
              <a:gd name="connsiteX117" fmla="*/ 1027794 w 9143999"/>
              <a:gd name="connsiteY117" fmla="*/ 4950134 h 5143500"/>
              <a:gd name="connsiteX118" fmla="*/ 1033639 w 9143999"/>
              <a:gd name="connsiteY118" fmla="*/ 4944348 h 5143500"/>
              <a:gd name="connsiteX119" fmla="*/ 1033639 w 9143999"/>
              <a:gd name="connsiteY119" fmla="*/ 4837419 h 5143500"/>
              <a:gd name="connsiteX120" fmla="*/ 1070780 w 9143999"/>
              <a:gd name="connsiteY120" fmla="*/ 4837419 h 5143500"/>
              <a:gd name="connsiteX121" fmla="*/ 1076625 w 9143999"/>
              <a:gd name="connsiteY121" fmla="*/ 4831634 h 5143500"/>
              <a:gd name="connsiteX122" fmla="*/ 1076625 w 9143999"/>
              <a:gd name="connsiteY122" fmla="*/ 4811692 h 5143500"/>
              <a:gd name="connsiteX123" fmla="*/ 1070780 w 9143999"/>
              <a:gd name="connsiteY123" fmla="*/ 4805627 h 5143500"/>
              <a:gd name="connsiteX124" fmla="*/ 1068815 w 9143999"/>
              <a:gd name="connsiteY124" fmla="*/ 4805627 h 5143500"/>
              <a:gd name="connsiteX125" fmla="*/ 1068559 w 9143999"/>
              <a:gd name="connsiteY125" fmla="*/ 4805359 h 5143500"/>
              <a:gd name="connsiteX126" fmla="*/ 1033639 w 9143999"/>
              <a:gd name="connsiteY126" fmla="*/ 4805359 h 5143500"/>
              <a:gd name="connsiteX127" fmla="*/ 1033639 w 9143999"/>
              <a:gd name="connsiteY127" fmla="*/ 4802443 h 5143500"/>
              <a:gd name="connsiteX128" fmla="*/ 1056748 w 9143999"/>
              <a:gd name="connsiteY128" fmla="*/ 4778457 h 5143500"/>
              <a:gd name="connsiteX129" fmla="*/ 1071071 w 9143999"/>
              <a:gd name="connsiteY129" fmla="*/ 4779901 h 5143500"/>
              <a:gd name="connsiteX130" fmla="*/ 1076625 w 9143999"/>
              <a:gd name="connsiteY130" fmla="*/ 4774411 h 5143500"/>
              <a:gd name="connsiteX131" fmla="*/ 1079556 w 9143999"/>
              <a:gd name="connsiteY131" fmla="*/ 4759385 h 5143500"/>
              <a:gd name="connsiteX132" fmla="*/ 1080138 w 9143999"/>
              <a:gd name="connsiteY132" fmla="*/ 4755627 h 5143500"/>
              <a:gd name="connsiteX133" fmla="*/ 1074293 w 9143999"/>
              <a:gd name="connsiteY133" fmla="*/ 4749848 h 5143500"/>
              <a:gd name="connsiteX134" fmla="*/ 1072404 w 9143999"/>
              <a:gd name="connsiteY134" fmla="*/ 4749641 h 5143500"/>
              <a:gd name="connsiteX135" fmla="*/ 1072049 w 9143999"/>
              <a:gd name="connsiteY135" fmla="*/ 4749285 h 5143500"/>
              <a:gd name="connsiteX136" fmla="*/ 1053743 w 9143999"/>
              <a:gd name="connsiteY136" fmla="*/ 4747249 h 5143500"/>
              <a:gd name="connsiteX137" fmla="*/ 1115151 w 9143999"/>
              <a:gd name="connsiteY137" fmla="*/ 4747131 h 5143500"/>
              <a:gd name="connsiteX138" fmla="*/ 1095104 w 9143999"/>
              <a:gd name="connsiteY138" fmla="*/ 4767478 h 5143500"/>
              <a:gd name="connsiteX139" fmla="*/ 1116017 w 9143999"/>
              <a:gd name="connsiteY139" fmla="*/ 4787818 h 5143500"/>
              <a:gd name="connsiteX140" fmla="*/ 1136065 w 9143999"/>
              <a:gd name="connsiteY140" fmla="*/ 4767481 h 5143500"/>
              <a:gd name="connsiteX141" fmla="*/ 1115151 w 9143999"/>
              <a:gd name="connsiteY141" fmla="*/ 4747131 h 5143500"/>
              <a:gd name="connsiteX142" fmla="*/ 0 w 9143999"/>
              <a:gd name="connsiteY142" fmla="*/ 0 h 5143500"/>
              <a:gd name="connsiteX143" fmla="*/ 9143999 w 9143999"/>
              <a:gd name="connsiteY143" fmla="*/ 0 h 5143500"/>
              <a:gd name="connsiteX144" fmla="*/ 9143999 w 9143999"/>
              <a:gd name="connsiteY144" fmla="*/ 5143500 h 5143500"/>
              <a:gd name="connsiteX145" fmla="*/ 0 w 9143999"/>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9143999" h="5143500">
                <a:moveTo>
                  <a:pt x="351363" y="4913481"/>
                </a:moveTo>
                <a:cubicBezTo>
                  <a:pt x="339456" y="4913486"/>
                  <a:pt x="331612" y="4921037"/>
                  <a:pt x="331613" y="4933530"/>
                </a:cubicBezTo>
                <a:cubicBezTo>
                  <a:pt x="331608" y="4945734"/>
                  <a:pt x="339456" y="4953580"/>
                  <a:pt x="352237" y="4953582"/>
                </a:cubicBezTo>
                <a:cubicBezTo>
                  <a:pt x="364153" y="4953577"/>
                  <a:pt x="371990" y="4945737"/>
                  <a:pt x="371987" y="4933533"/>
                </a:cubicBezTo>
                <a:cubicBezTo>
                  <a:pt x="371996" y="4921039"/>
                  <a:pt x="364153" y="4913482"/>
                  <a:pt x="351363" y="4913481"/>
                </a:cubicBezTo>
                <a:close/>
                <a:moveTo>
                  <a:pt x="892593" y="4837587"/>
                </a:moveTo>
                <a:lnTo>
                  <a:pt x="917846" y="4847631"/>
                </a:lnTo>
                <a:cubicBezTo>
                  <a:pt x="924091" y="4854457"/>
                  <a:pt x="927648" y="4864625"/>
                  <a:pt x="927648" y="4877990"/>
                </a:cubicBezTo>
                <a:cubicBezTo>
                  <a:pt x="927648" y="4891355"/>
                  <a:pt x="924091" y="4901524"/>
                  <a:pt x="918100" y="4908353"/>
                </a:cubicBezTo>
                <a:lnTo>
                  <a:pt x="894866" y="4918277"/>
                </a:lnTo>
                <a:lnTo>
                  <a:pt x="868933" y="4908080"/>
                </a:lnTo>
                <a:cubicBezTo>
                  <a:pt x="862645" y="4901288"/>
                  <a:pt x="859062" y="4891172"/>
                  <a:pt x="859062" y="4877877"/>
                </a:cubicBezTo>
                <a:cubicBezTo>
                  <a:pt x="859062" y="4864582"/>
                  <a:pt x="862645" y="4854468"/>
                  <a:pt x="868678" y="4847677"/>
                </a:cubicBezTo>
                <a:close/>
                <a:moveTo>
                  <a:pt x="559057" y="4837499"/>
                </a:moveTo>
                <a:lnTo>
                  <a:pt x="578336" y="4840021"/>
                </a:lnTo>
                <a:cubicBezTo>
                  <a:pt x="583309" y="4841465"/>
                  <a:pt x="585643" y="4843483"/>
                  <a:pt x="585643" y="4847817"/>
                </a:cubicBezTo>
                <a:lnTo>
                  <a:pt x="585643" y="4907937"/>
                </a:lnTo>
                <a:cubicBezTo>
                  <a:pt x="585643" y="4912270"/>
                  <a:pt x="583309" y="4914296"/>
                  <a:pt x="578336" y="4915741"/>
                </a:cubicBezTo>
                <a:lnTo>
                  <a:pt x="558605" y="4918322"/>
                </a:lnTo>
                <a:lnTo>
                  <a:pt x="534559" y="4909442"/>
                </a:lnTo>
                <a:cubicBezTo>
                  <a:pt x="527877" y="4902976"/>
                  <a:pt x="523519" y="4892806"/>
                  <a:pt x="523519" y="4877990"/>
                </a:cubicBezTo>
                <a:cubicBezTo>
                  <a:pt x="523519" y="4863173"/>
                  <a:pt x="527877" y="4853005"/>
                  <a:pt x="534559" y="4846542"/>
                </a:cubicBezTo>
                <a:close/>
                <a:moveTo>
                  <a:pt x="1101680" y="4805359"/>
                </a:moveTo>
                <a:cubicBezTo>
                  <a:pt x="1098192" y="4805359"/>
                  <a:pt x="1095864" y="4807677"/>
                  <a:pt x="1095864" y="4811167"/>
                </a:cubicBezTo>
                <a:lnTo>
                  <a:pt x="1095864" y="4944812"/>
                </a:lnTo>
                <a:cubicBezTo>
                  <a:pt x="1095864" y="4948301"/>
                  <a:pt x="1098192" y="4950628"/>
                  <a:pt x="1101680" y="4950628"/>
                </a:cubicBezTo>
                <a:lnTo>
                  <a:pt x="1127823" y="4950628"/>
                </a:lnTo>
                <a:lnTo>
                  <a:pt x="1128318" y="4950134"/>
                </a:lnTo>
                <a:lnTo>
                  <a:pt x="1130431" y="4950134"/>
                </a:lnTo>
                <a:cubicBezTo>
                  <a:pt x="1133944" y="4950134"/>
                  <a:pt x="1136285" y="4947819"/>
                  <a:pt x="1136285" y="4944348"/>
                </a:cubicBezTo>
                <a:lnTo>
                  <a:pt x="1136285" y="4811405"/>
                </a:lnTo>
                <a:cubicBezTo>
                  <a:pt x="1136285" y="4807934"/>
                  <a:pt x="1133944" y="4805627"/>
                  <a:pt x="1130431" y="4805627"/>
                </a:cubicBezTo>
                <a:lnTo>
                  <a:pt x="1128092" y="4805627"/>
                </a:lnTo>
                <a:lnTo>
                  <a:pt x="1127823" y="4805359"/>
                </a:lnTo>
                <a:close/>
                <a:moveTo>
                  <a:pt x="891920" y="4802455"/>
                </a:moveTo>
                <a:cubicBezTo>
                  <a:pt x="848337" y="4802455"/>
                  <a:pt x="819859" y="4834118"/>
                  <a:pt x="819859" y="4877990"/>
                </a:cubicBezTo>
                <a:cubicBezTo>
                  <a:pt x="819859" y="4921862"/>
                  <a:pt x="848337" y="4953533"/>
                  <a:pt x="893949" y="4953533"/>
                </a:cubicBezTo>
                <a:cubicBezTo>
                  <a:pt x="904845" y="4953533"/>
                  <a:pt x="914796" y="4951553"/>
                  <a:pt x="923593" y="4947899"/>
                </a:cubicBezTo>
                <a:lnTo>
                  <a:pt x="924071" y="4947569"/>
                </a:lnTo>
                <a:lnTo>
                  <a:pt x="924870" y="4947419"/>
                </a:lnTo>
                <a:cubicBezTo>
                  <a:pt x="951435" y="4936512"/>
                  <a:pt x="967553" y="4910608"/>
                  <a:pt x="967553" y="4877877"/>
                </a:cubicBezTo>
                <a:cubicBezTo>
                  <a:pt x="967553" y="4845146"/>
                  <a:pt x="951435" y="4819246"/>
                  <a:pt x="924008" y="4808342"/>
                </a:cubicBezTo>
                <a:lnTo>
                  <a:pt x="922787" y="4808121"/>
                </a:lnTo>
                <a:lnTo>
                  <a:pt x="922737" y="4808088"/>
                </a:lnTo>
                <a:cubicBezTo>
                  <a:pt x="913654" y="4804434"/>
                  <a:pt x="903323" y="4802455"/>
                  <a:pt x="891920" y="4802455"/>
                </a:cubicBezTo>
                <a:close/>
                <a:moveTo>
                  <a:pt x="725443" y="4802455"/>
                </a:moveTo>
                <a:cubicBezTo>
                  <a:pt x="708301" y="4802455"/>
                  <a:pt x="688255" y="4805359"/>
                  <a:pt x="667045" y="4812907"/>
                </a:cubicBezTo>
                <a:lnTo>
                  <a:pt x="666933" y="4813086"/>
                </a:lnTo>
                <a:lnTo>
                  <a:pt x="666650" y="4813136"/>
                </a:lnTo>
                <a:cubicBezTo>
                  <a:pt x="662556" y="4814581"/>
                  <a:pt x="659335" y="4818052"/>
                  <a:pt x="659335" y="4824699"/>
                </a:cubicBezTo>
                <a:lnTo>
                  <a:pt x="659335" y="4944348"/>
                </a:lnTo>
                <a:lnTo>
                  <a:pt x="659777" y="4944785"/>
                </a:lnTo>
                <a:lnTo>
                  <a:pt x="659777" y="4944812"/>
                </a:lnTo>
                <a:cubicBezTo>
                  <a:pt x="659777" y="4948301"/>
                  <a:pt x="662103" y="4950628"/>
                  <a:pt x="665593" y="4950628"/>
                </a:cubicBezTo>
                <a:lnTo>
                  <a:pt x="691736" y="4950628"/>
                </a:lnTo>
                <a:cubicBezTo>
                  <a:pt x="695225" y="4950628"/>
                  <a:pt x="697552" y="4948301"/>
                  <a:pt x="697552" y="4944812"/>
                </a:cubicBezTo>
                <a:lnTo>
                  <a:pt x="697552" y="4847194"/>
                </a:lnTo>
                <a:lnTo>
                  <a:pt x="704448" y="4839717"/>
                </a:lnTo>
                <a:lnTo>
                  <a:pt x="726010" y="4837419"/>
                </a:lnTo>
                <a:lnTo>
                  <a:pt x="746013" y="4843168"/>
                </a:lnTo>
                <a:lnTo>
                  <a:pt x="754202" y="4862009"/>
                </a:lnTo>
                <a:lnTo>
                  <a:pt x="754202" y="4944812"/>
                </a:lnTo>
                <a:cubicBezTo>
                  <a:pt x="754202" y="4948301"/>
                  <a:pt x="756528" y="4950628"/>
                  <a:pt x="760018" y="4950628"/>
                </a:cubicBezTo>
                <a:lnTo>
                  <a:pt x="786160" y="4950628"/>
                </a:lnTo>
                <a:cubicBezTo>
                  <a:pt x="789650" y="4950628"/>
                  <a:pt x="791976" y="4948301"/>
                  <a:pt x="791976" y="4944812"/>
                </a:cubicBezTo>
                <a:lnTo>
                  <a:pt x="791976" y="4944762"/>
                </a:lnTo>
                <a:lnTo>
                  <a:pt x="792395" y="4944348"/>
                </a:lnTo>
                <a:lnTo>
                  <a:pt x="792395" y="4857065"/>
                </a:lnTo>
                <a:cubicBezTo>
                  <a:pt x="792395" y="4839438"/>
                  <a:pt x="786911" y="4825856"/>
                  <a:pt x="775798" y="4816682"/>
                </a:cubicBezTo>
                <a:lnTo>
                  <a:pt x="775543" y="4816611"/>
                </a:lnTo>
                <a:lnTo>
                  <a:pt x="775486" y="4816471"/>
                </a:lnTo>
                <a:cubicBezTo>
                  <a:pt x="764445" y="4807248"/>
                  <a:pt x="747812" y="4802455"/>
                  <a:pt x="725443" y="4802455"/>
                </a:cubicBezTo>
                <a:close/>
                <a:moveTo>
                  <a:pt x="559834" y="4802455"/>
                </a:moveTo>
                <a:cubicBezTo>
                  <a:pt x="548868" y="4802455"/>
                  <a:pt x="538719" y="4804289"/>
                  <a:pt x="529662" y="4807762"/>
                </a:cubicBezTo>
                <a:lnTo>
                  <a:pt x="529594" y="4807805"/>
                </a:lnTo>
                <a:lnTo>
                  <a:pt x="528372" y="4808018"/>
                </a:lnTo>
                <a:cubicBezTo>
                  <a:pt x="501027" y="4818381"/>
                  <a:pt x="483586" y="4843416"/>
                  <a:pt x="483586" y="4877877"/>
                </a:cubicBezTo>
                <a:cubicBezTo>
                  <a:pt x="483586" y="4912775"/>
                  <a:pt x="498720" y="4937596"/>
                  <a:pt x="526397" y="4947825"/>
                </a:cubicBezTo>
                <a:lnTo>
                  <a:pt x="527142" y="4947947"/>
                </a:lnTo>
                <a:lnTo>
                  <a:pt x="527700" y="4948307"/>
                </a:lnTo>
                <a:cubicBezTo>
                  <a:pt x="536866" y="4951735"/>
                  <a:pt x="547417" y="4953533"/>
                  <a:pt x="559257" y="4953533"/>
                </a:cubicBezTo>
                <a:cubicBezTo>
                  <a:pt x="578428" y="4953533"/>
                  <a:pt x="597022" y="4950331"/>
                  <a:pt x="617069" y="4941908"/>
                </a:cubicBezTo>
                <a:cubicBezTo>
                  <a:pt x="621722" y="4939879"/>
                  <a:pt x="624337" y="4936678"/>
                  <a:pt x="624337" y="4930284"/>
                </a:cubicBezTo>
                <a:lnTo>
                  <a:pt x="624337" y="4824821"/>
                </a:lnTo>
                <a:cubicBezTo>
                  <a:pt x="624337" y="4818138"/>
                  <a:pt x="621722" y="4814946"/>
                  <a:pt x="617069" y="4813204"/>
                </a:cubicBezTo>
                <a:cubicBezTo>
                  <a:pt x="597898" y="4805936"/>
                  <a:pt x="579880" y="4802455"/>
                  <a:pt x="559834" y="4802455"/>
                </a:cubicBezTo>
                <a:close/>
                <a:moveTo>
                  <a:pt x="398011" y="4801292"/>
                </a:moveTo>
                <a:lnTo>
                  <a:pt x="395922" y="4801589"/>
                </a:lnTo>
                <a:lnTo>
                  <a:pt x="395863" y="4801582"/>
                </a:lnTo>
                <a:cubicBezTo>
                  <a:pt x="356679" y="4801582"/>
                  <a:pt x="331528" y="4822385"/>
                  <a:pt x="331528" y="4853603"/>
                </a:cubicBezTo>
                <a:cubicBezTo>
                  <a:pt x="331528" y="4914871"/>
                  <a:pt x="425688" y="4891154"/>
                  <a:pt x="425688" y="4933656"/>
                </a:cubicBezTo>
                <a:cubicBezTo>
                  <a:pt x="425688" y="4937989"/>
                  <a:pt x="425106" y="4940590"/>
                  <a:pt x="423936" y="4944348"/>
                </a:cubicBezTo>
                <a:cubicBezTo>
                  <a:pt x="423645" y="4944931"/>
                  <a:pt x="423645" y="4945505"/>
                  <a:pt x="423645" y="4946089"/>
                </a:cubicBezTo>
                <a:cubicBezTo>
                  <a:pt x="423645" y="4948394"/>
                  <a:pt x="425106" y="4950134"/>
                  <a:pt x="428029" y="4950134"/>
                </a:cubicBezTo>
                <a:lnTo>
                  <a:pt x="429440" y="4950134"/>
                </a:lnTo>
                <a:lnTo>
                  <a:pt x="429969" y="4950628"/>
                </a:lnTo>
                <a:lnTo>
                  <a:pt x="456121" y="4950628"/>
                </a:lnTo>
                <a:cubicBezTo>
                  <a:pt x="460476" y="4950628"/>
                  <a:pt x="462216" y="4949176"/>
                  <a:pt x="463668" y="4944812"/>
                </a:cubicBezTo>
                <a:cubicBezTo>
                  <a:pt x="465418" y="4939879"/>
                  <a:pt x="465995" y="4933196"/>
                  <a:pt x="465995" y="4928255"/>
                </a:cubicBezTo>
                <a:cubicBezTo>
                  <a:pt x="465995" y="4862299"/>
                  <a:pt x="372445" y="4878177"/>
                  <a:pt x="372445" y="4850972"/>
                </a:cubicBezTo>
                <a:cubicBezTo>
                  <a:pt x="372445" y="4846523"/>
                  <a:pt x="374698" y="4842891"/>
                  <a:pt x="378874" y="4840371"/>
                </a:cubicBezTo>
                <a:lnTo>
                  <a:pt x="395404" y="4836760"/>
                </a:lnTo>
                <a:lnTo>
                  <a:pt x="438848" y="4849557"/>
                </a:lnTo>
                <a:cubicBezTo>
                  <a:pt x="440310" y="4850418"/>
                  <a:pt x="441771" y="4850714"/>
                  <a:pt x="443232" y="4850714"/>
                </a:cubicBezTo>
                <a:lnTo>
                  <a:pt x="443815" y="4850347"/>
                </a:lnTo>
                <a:lnTo>
                  <a:pt x="445074" y="4850684"/>
                </a:lnTo>
                <a:cubicBezTo>
                  <a:pt x="447689" y="4850684"/>
                  <a:pt x="450305" y="4849231"/>
                  <a:pt x="451467" y="4846616"/>
                </a:cubicBezTo>
                <a:lnTo>
                  <a:pt x="460476" y="4827435"/>
                </a:lnTo>
                <a:cubicBezTo>
                  <a:pt x="461317" y="4825652"/>
                  <a:pt x="461639" y="4823954"/>
                  <a:pt x="461639" y="4822502"/>
                </a:cubicBezTo>
                <a:cubicBezTo>
                  <a:pt x="461639" y="4820176"/>
                  <a:pt x="460485" y="4817858"/>
                  <a:pt x="458150" y="4816686"/>
                </a:cubicBezTo>
                <a:cubicBezTo>
                  <a:pt x="440141" y="4806226"/>
                  <a:pt x="418635" y="4801292"/>
                  <a:pt x="398011" y="4801292"/>
                </a:cubicBezTo>
                <a:close/>
                <a:moveTo>
                  <a:pt x="1053743" y="4747249"/>
                </a:moveTo>
                <a:cubicBezTo>
                  <a:pt x="1017717" y="4747249"/>
                  <a:pt x="994181" y="4766420"/>
                  <a:pt x="994181" y="4808264"/>
                </a:cubicBezTo>
                <a:lnTo>
                  <a:pt x="994181" y="4944812"/>
                </a:lnTo>
                <a:cubicBezTo>
                  <a:pt x="994181" y="4948301"/>
                  <a:pt x="996508" y="4950628"/>
                  <a:pt x="999997" y="4950628"/>
                </a:cubicBezTo>
                <a:lnTo>
                  <a:pt x="1025851" y="4950628"/>
                </a:lnTo>
                <a:lnTo>
                  <a:pt x="1026345" y="4950134"/>
                </a:lnTo>
                <a:lnTo>
                  <a:pt x="1027794" y="4950134"/>
                </a:lnTo>
                <a:cubicBezTo>
                  <a:pt x="1031306" y="4950134"/>
                  <a:pt x="1033639" y="4947819"/>
                  <a:pt x="1033639" y="4944348"/>
                </a:cubicBezTo>
                <a:lnTo>
                  <a:pt x="1033639" y="4837419"/>
                </a:lnTo>
                <a:lnTo>
                  <a:pt x="1070780" y="4837419"/>
                </a:lnTo>
                <a:cubicBezTo>
                  <a:pt x="1074584" y="4837419"/>
                  <a:pt x="1076625" y="4835105"/>
                  <a:pt x="1076625" y="4831634"/>
                </a:cubicBezTo>
                <a:lnTo>
                  <a:pt x="1076625" y="4811692"/>
                </a:lnTo>
                <a:cubicBezTo>
                  <a:pt x="1076625" y="4807934"/>
                  <a:pt x="1074584" y="4805627"/>
                  <a:pt x="1070780" y="4805627"/>
                </a:cubicBezTo>
                <a:lnTo>
                  <a:pt x="1068815" y="4805627"/>
                </a:lnTo>
                <a:lnTo>
                  <a:pt x="1068559" y="4805359"/>
                </a:lnTo>
                <a:lnTo>
                  <a:pt x="1033639" y="4805359"/>
                </a:lnTo>
                <a:lnTo>
                  <a:pt x="1033639" y="4802443"/>
                </a:lnTo>
                <a:cubicBezTo>
                  <a:pt x="1033639" y="4786548"/>
                  <a:pt x="1040663" y="4778457"/>
                  <a:pt x="1056748" y="4778457"/>
                </a:cubicBezTo>
                <a:cubicBezTo>
                  <a:pt x="1062593" y="4778457"/>
                  <a:pt x="1068892" y="4779901"/>
                  <a:pt x="1071071" y="4779901"/>
                </a:cubicBezTo>
                <a:cubicBezTo>
                  <a:pt x="1074584" y="4779901"/>
                  <a:pt x="1076045" y="4777882"/>
                  <a:pt x="1076625" y="4774411"/>
                </a:cubicBezTo>
                <a:lnTo>
                  <a:pt x="1079556" y="4759385"/>
                </a:lnTo>
                <a:cubicBezTo>
                  <a:pt x="1079813" y="4758050"/>
                  <a:pt x="1080138" y="4756876"/>
                  <a:pt x="1080138" y="4755627"/>
                </a:cubicBezTo>
                <a:cubicBezTo>
                  <a:pt x="1080138" y="4752417"/>
                  <a:pt x="1078386" y="4750711"/>
                  <a:pt x="1074293" y="4749848"/>
                </a:cubicBezTo>
                <a:lnTo>
                  <a:pt x="1072404" y="4749641"/>
                </a:lnTo>
                <a:lnTo>
                  <a:pt x="1072049" y="4749285"/>
                </a:lnTo>
                <a:cubicBezTo>
                  <a:pt x="1066232" y="4747834"/>
                  <a:pt x="1059941" y="4747249"/>
                  <a:pt x="1053743" y="4747249"/>
                </a:cubicBezTo>
                <a:close/>
                <a:moveTo>
                  <a:pt x="1115151" y="4747131"/>
                </a:moveTo>
                <a:cubicBezTo>
                  <a:pt x="1102947" y="4747139"/>
                  <a:pt x="1095102" y="4754688"/>
                  <a:pt x="1095104" y="4767478"/>
                </a:cubicBezTo>
                <a:cubicBezTo>
                  <a:pt x="1095101" y="4779971"/>
                  <a:pt x="1102947" y="4787811"/>
                  <a:pt x="1116017" y="4787818"/>
                </a:cubicBezTo>
                <a:cubicBezTo>
                  <a:pt x="1127933" y="4787817"/>
                  <a:pt x="1136070" y="4779974"/>
                  <a:pt x="1136065" y="4767481"/>
                </a:cubicBezTo>
                <a:cubicBezTo>
                  <a:pt x="1136070" y="4754690"/>
                  <a:pt x="1127933" y="4747137"/>
                  <a:pt x="1115151" y="4747131"/>
                </a:cubicBezTo>
                <a:close/>
                <a:moveTo>
                  <a:pt x="0" y="0"/>
                </a:moveTo>
                <a:lnTo>
                  <a:pt x="9143999" y="0"/>
                </a:lnTo>
                <a:lnTo>
                  <a:pt x="9143999" y="5143500"/>
                </a:lnTo>
                <a:lnTo>
                  <a:pt x="0" y="5143500"/>
                </a:lnTo>
                <a:close/>
              </a:path>
            </a:pathLst>
          </a:custGeom>
        </p:spPr>
        <p:txBody>
          <a:bodyPr wrap="square">
            <a:noAutofit/>
          </a:bodyPr>
          <a:lstStyle>
            <a:lvl1pPr>
              <a:defRPr>
                <a:noFill/>
              </a:defRPr>
            </a:lvl1pPr>
          </a:lstStyle>
          <a:p>
            <a:r>
              <a:rPr lang="fr-FR" noProof="0" dirty="0"/>
              <a:t>Cliquez sur l'icône pour ajouter une image</a:t>
            </a:r>
            <a:endParaRPr lang="en-US" noProof="0" dirty="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9" name="Espace réservé du texte 5">
            <a:extLst>
              <a:ext uri="{FF2B5EF4-FFF2-40B4-BE49-F238E27FC236}">
                <a16:creationId xmlns:a16="http://schemas.microsoft.com/office/drawing/2014/main" id="{0B90B88F-38E1-44C8-9D6F-1A9BFFE001D7}"/>
              </a:ext>
            </a:extLst>
          </p:cNvPr>
          <p:cNvSpPr>
            <a:spLocks noGrp="1"/>
          </p:cNvSpPr>
          <p:nvPr>
            <p:ph type="body" sz="quarter" idx="24"/>
          </p:nvPr>
        </p:nvSpPr>
        <p:spPr>
          <a:xfrm>
            <a:off x="5083918" y="2186523"/>
            <a:ext cx="3712306" cy="1049438"/>
          </a:xfrm>
        </p:spPr>
        <p:txBody>
          <a:bodyPr anchor="t">
            <a:noAutofit/>
          </a:bodyPr>
          <a:lstStyle>
            <a:lvl1pPr algn="l">
              <a:lnSpc>
                <a:spcPct val="96000"/>
              </a:lnSpc>
              <a:spcAft>
                <a:spcPts val="1000"/>
              </a:spcAft>
              <a:defRPr lang="fr-FR" sz="3600" b="0" i="1" kern="1200" dirty="0" err="1" smtClean="0">
                <a:solidFill>
                  <a:schemeClr val="bg2"/>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Georgia" panose="02040502050405020303" pitchFamily="18" charset="0"/>
              </a:defRPr>
            </a:lvl1pPr>
            <a:lvl2pPr marL="0" indent="0" algn="l">
              <a:lnSpc>
                <a:spcPct val="90000"/>
              </a:lnSpc>
              <a:buFont typeface="Arial" panose="020B0604020202020204" pitchFamily="34" charset="0"/>
              <a:buNone/>
              <a:defRPr lang="en-US" sz="3600" b="0" i="1" kern="1200" noProof="0" dirty="0">
                <a:solidFill>
                  <a:schemeClr val="bg1"/>
                </a:solidFill>
                <a:effectLst>
                  <a:outerShdw blurRad="127000" sx="105000" sy="105000" algn="ctr" rotWithShape="0">
                    <a:prstClr val="black">
                      <a:alpha val="9957"/>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marL="571500" lvl="0" indent="-571500" algn="l" defTabSz="685800" rtl="0" eaLnBrk="1" latinLnBrk="0" hangingPunct="1">
              <a:lnSpc>
                <a:spcPct val="90000"/>
              </a:lnSpc>
              <a:spcBef>
                <a:spcPts val="0"/>
              </a:spcBef>
            </a:pPr>
            <a:r>
              <a:rPr lang="fr-FR" noProof="0"/>
              <a:t>Cliquez pour modifier les styles du texte du masque</a:t>
            </a:r>
          </a:p>
        </p:txBody>
      </p:sp>
      <p:sp>
        <p:nvSpPr>
          <p:cNvPr id="12" name="Espace réservé du texte 5">
            <a:extLst>
              <a:ext uri="{FF2B5EF4-FFF2-40B4-BE49-F238E27FC236}">
                <a16:creationId xmlns:a16="http://schemas.microsoft.com/office/drawing/2014/main" id="{9F6585BF-F3F3-4500-9CFA-EF0D9041ED53}"/>
              </a:ext>
            </a:extLst>
          </p:cNvPr>
          <p:cNvSpPr>
            <a:spLocks noGrp="1"/>
          </p:cNvSpPr>
          <p:nvPr>
            <p:ph type="body" sz="quarter" idx="25"/>
          </p:nvPr>
        </p:nvSpPr>
        <p:spPr>
          <a:xfrm>
            <a:off x="5083918" y="3296919"/>
            <a:ext cx="3712306" cy="532899"/>
          </a:xfrm>
        </p:spPr>
        <p:txBody>
          <a:bodyPr anchor="t">
            <a:noAutofit/>
          </a:bodyPr>
          <a:lstStyle>
            <a:lvl1pPr algn="l">
              <a:lnSpc>
                <a:spcPct val="96000"/>
              </a:lnSpc>
              <a:spcAft>
                <a:spcPts val="1000"/>
              </a:spcAft>
              <a:defRPr lang="fr-FR" sz="1400" b="0" i="0" kern="1200" dirty="0" err="1" smtClean="0">
                <a:solidFill>
                  <a:schemeClr val="bg2"/>
                </a:solidFill>
                <a:effectLst>
                  <a:outerShdw blurRad="127000" sx="102000" sy="102000" algn="ctr" rotWithShape="0">
                    <a:prstClr val="black">
                      <a:alpha val="25000"/>
                    </a:prstClr>
                  </a:outerShdw>
                </a:effectLst>
                <a:latin typeface="+mj-lt"/>
                <a:ea typeface="Verdana" panose="020B0604030504040204" pitchFamily="34" charset="0"/>
                <a:cs typeface="Georgia" panose="02040502050405020303" pitchFamily="18" charset="0"/>
              </a:defRPr>
            </a:lvl1pPr>
            <a:lvl2pPr algn="l">
              <a:lnSpc>
                <a:spcPct val="90000"/>
              </a:lnSpc>
              <a:defRPr lang="en-US" sz="1400" b="0" i="0" kern="1200" noProof="0" dirty="0">
                <a:solidFill>
                  <a:schemeClr val="bg1"/>
                </a:solidFill>
                <a:effectLst>
                  <a:outerShdw blurRad="127000" sx="105000" sy="105000" algn="ctr" rotWithShape="0">
                    <a:prstClr val="black">
                      <a:alpha val="9957"/>
                    </a:prstClr>
                  </a:outerShdw>
                </a:effectLst>
                <a:latin typeface="+mj-lt"/>
                <a:ea typeface="Verdana" panose="020B0604030504040204" pitchFamily="34" charset="0"/>
                <a:cs typeface="Verdana" panose="020B0604030504040204" pitchFamily="34" charset="0"/>
              </a:defRPr>
            </a:lvl2pPr>
            <a:lvl3pPr algn="l">
              <a:lnSpc>
                <a:spcPct val="100000"/>
              </a:lnSpc>
              <a:spcBef>
                <a:spcPts val="1000"/>
              </a:spcBef>
              <a:defRPr lang="en-US" sz="1400" b="0" i="0" kern="1200" noProof="0" dirty="0">
                <a:solidFill>
                  <a:schemeClr val="bg1"/>
                </a:solidFill>
                <a:effectLst>
                  <a:outerShdw blurRad="127000" sx="105000" sy="105000" algn="ctr" rotWithShape="0">
                    <a:prstClr val="black">
                      <a:alpha val="9957"/>
                    </a:prstClr>
                  </a:outerShdw>
                </a:effectLst>
                <a:latin typeface="Verdana" panose="020B0604030504040204" pitchFamily="34" charset="0"/>
                <a:ea typeface="Verdana" panose="020B0604030504040204" pitchFamily="34" charset="0"/>
                <a:cs typeface="Verdana" panose="020B0604030504040204" pitchFamily="34" charset="0"/>
              </a:defRPr>
            </a:lvl3pPr>
          </a:lstStyle>
          <a:p>
            <a:pPr marL="0" lvl="0" indent="0" algn="l" defTabSz="685800" rtl="0" eaLnBrk="1" latinLnBrk="0" hangingPunct="1">
              <a:lnSpc>
                <a:spcPct val="100000"/>
              </a:lnSpc>
              <a:spcBef>
                <a:spcPts val="1000"/>
              </a:spcBef>
              <a:buFont typeface="Arial" panose="020B0604020202020204" pitchFamily="34" charset="0"/>
              <a:buNone/>
            </a:pPr>
            <a:r>
              <a:rPr lang="fr-FR" noProof="0"/>
              <a:t>Cliquez pour modifier les styles du texte du masque</a:t>
            </a:r>
          </a:p>
        </p:txBody>
      </p:sp>
      <p:sp>
        <p:nvSpPr>
          <p:cNvPr id="13" name="Espace réservé du texte 5">
            <a:extLst>
              <a:ext uri="{FF2B5EF4-FFF2-40B4-BE49-F238E27FC236}">
                <a16:creationId xmlns:a16="http://schemas.microsoft.com/office/drawing/2014/main" id="{FB220A98-FE22-4FE9-AB26-E269403DC28C}"/>
              </a:ext>
            </a:extLst>
          </p:cNvPr>
          <p:cNvSpPr>
            <a:spLocks noGrp="1"/>
          </p:cNvSpPr>
          <p:nvPr>
            <p:ph type="body" sz="quarter" idx="26"/>
          </p:nvPr>
        </p:nvSpPr>
        <p:spPr>
          <a:xfrm>
            <a:off x="5083918" y="1344695"/>
            <a:ext cx="3712306" cy="704959"/>
          </a:xfrm>
        </p:spPr>
        <p:txBody>
          <a:bodyPr anchor="b">
            <a:noAutofit/>
          </a:bodyPr>
          <a:lstStyle>
            <a:lvl1pPr algn="l">
              <a:lnSpc>
                <a:spcPct val="96000"/>
              </a:lnSpc>
              <a:spcAft>
                <a:spcPts val="1000"/>
              </a:spcAft>
              <a:defRPr lang="fr-FR" sz="2200" b="0" i="0" kern="1200" dirty="0" err="1" smtClean="0">
                <a:solidFill>
                  <a:schemeClr val="bg2"/>
                </a:solidFill>
                <a:effectLst>
                  <a:outerShdw blurRad="127000" sx="102000" sy="102000" algn="ctr" rotWithShape="0">
                    <a:prstClr val="black">
                      <a:alpha val="25000"/>
                    </a:prstClr>
                  </a:outerShdw>
                </a:effectLst>
                <a:latin typeface="Verdana" panose="020B0604030504040204" pitchFamily="34" charset="0"/>
                <a:ea typeface="Verdana" panose="020B0604030504040204" pitchFamily="34" charset="0"/>
                <a:cs typeface="Verdana" panose="020B0604030504040204" pitchFamily="34" charset="0"/>
              </a:defRPr>
            </a:lvl1pPr>
            <a:lvl2pPr algn="l">
              <a:lnSpc>
                <a:spcPct val="90000"/>
              </a:lnSpc>
              <a:defRPr sz="3600" b="0" i="1">
                <a:solidFill>
                  <a:schemeClr val="bg1"/>
                </a:solidFill>
                <a:effectLst>
                  <a:outerShdw blurRad="127000" sx="102000" sy="102000" algn="ctr" rotWithShape="0">
                    <a:prstClr val="black">
                      <a:alpha val="25000"/>
                    </a:prstClr>
                  </a:outerShdw>
                </a:effectLst>
                <a:latin typeface="Georgia" panose="02040502050405020303" pitchFamily="18" charset="0"/>
                <a:ea typeface="Verdana" panose="020B0604030504040204" pitchFamily="34" charset="0"/>
                <a:cs typeface="Verdana" panose="020B0604030504040204" pitchFamily="34" charset="0"/>
              </a:defRPr>
            </a:lvl2pPr>
            <a:lvl3pPr algn="l">
              <a:lnSpc>
                <a:spcPct val="100000"/>
              </a:lnSpc>
              <a:spcBef>
                <a:spcPts val="1000"/>
              </a:spcBef>
              <a:defRPr sz="1400">
                <a:solidFill>
                  <a:schemeClr val="bg1"/>
                </a:solidFill>
                <a:effectLst>
                  <a:outerShdw blurRad="127000" sx="102000" sy="102000" algn="ctr" rotWithShape="0">
                    <a:prstClr val="black">
                      <a:alpha val="25000"/>
                    </a:prstClr>
                  </a:outerShdw>
                </a:effectLst>
              </a:defRPr>
            </a:lvl3pPr>
          </a:lstStyle>
          <a:p>
            <a:pPr lvl="0"/>
            <a:r>
              <a:rPr lang="fr-FR" noProof="0"/>
              <a:t>Cliquez pour modifier les styles du texte du masque</a:t>
            </a:r>
          </a:p>
        </p:txBody>
      </p:sp>
      <p:sp>
        <p:nvSpPr>
          <p:cNvPr id="25" name="Forme libre : forme 9">
            <a:extLst>
              <a:ext uri="{FF2B5EF4-FFF2-40B4-BE49-F238E27FC236}">
                <a16:creationId xmlns:a16="http://schemas.microsoft.com/office/drawing/2014/main" id="{F4B8DA8B-2C07-4FC6-911D-D340BE461554}"/>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noProof="0" dirty="0"/>
          </a:p>
        </p:txBody>
      </p:sp>
      <p:grpSp>
        <p:nvGrpSpPr>
          <p:cNvPr id="26" name="Graphique 7">
            <a:extLst>
              <a:ext uri="{FF2B5EF4-FFF2-40B4-BE49-F238E27FC236}">
                <a16:creationId xmlns:a16="http://schemas.microsoft.com/office/drawing/2014/main" id="{2473C403-3091-45DA-8311-8B80BACBDD77}"/>
              </a:ext>
            </a:extLst>
          </p:cNvPr>
          <p:cNvGrpSpPr>
            <a:grpSpLocks noChangeAspect="1"/>
          </p:cNvGrpSpPr>
          <p:nvPr userDrawn="1"/>
        </p:nvGrpSpPr>
        <p:grpSpPr>
          <a:xfrm>
            <a:off x="331624" y="4747145"/>
            <a:ext cx="803890" cy="206313"/>
            <a:chOff x="4768103" y="-471733"/>
            <a:chExt cx="744723" cy="191124"/>
          </a:xfrm>
          <a:solidFill>
            <a:srgbClr val="FFFFFF"/>
          </a:solidFill>
        </p:grpSpPr>
        <p:sp>
          <p:nvSpPr>
            <p:cNvPr id="27" name="Forme libre : forme 9">
              <a:extLst>
                <a:ext uri="{FF2B5EF4-FFF2-40B4-BE49-F238E27FC236}">
                  <a16:creationId xmlns:a16="http://schemas.microsoft.com/office/drawing/2014/main" id="{9A66E28E-1ED8-413A-86AB-392723C99535}"/>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dirty="0"/>
            </a:p>
          </p:txBody>
        </p:sp>
        <p:sp>
          <p:nvSpPr>
            <p:cNvPr id="28" name="Forme libre : forme 10">
              <a:extLst>
                <a:ext uri="{FF2B5EF4-FFF2-40B4-BE49-F238E27FC236}">
                  <a16:creationId xmlns:a16="http://schemas.microsoft.com/office/drawing/2014/main" id="{332EEDE0-E68F-49D3-A74F-33347ECF61BC}"/>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dirty="0">
                <a:solidFill>
                  <a:schemeClr val="accent2"/>
                </a:solidFill>
              </a:endParaRPr>
            </a:p>
          </p:txBody>
        </p:sp>
        <p:sp>
          <p:nvSpPr>
            <p:cNvPr id="29" name="Forme libre : forme 11">
              <a:extLst>
                <a:ext uri="{FF2B5EF4-FFF2-40B4-BE49-F238E27FC236}">
                  <a16:creationId xmlns:a16="http://schemas.microsoft.com/office/drawing/2014/main" id="{3EA6B076-5413-42E1-95D1-72C23C1D4D5B}"/>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dirty="0"/>
            </a:p>
          </p:txBody>
        </p:sp>
      </p:grpSp>
    </p:spTree>
    <p:extLst>
      <p:ext uri="{BB962C8B-B14F-4D97-AF65-F5344CB8AC3E}">
        <p14:creationId xmlns:p14="http://schemas.microsoft.com/office/powerpoint/2010/main" val="300751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4572000" cy="51435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fr-FR" dirty="0"/>
              <a:t>Cliquez sur l'icône pour ajouter une image</a:t>
            </a: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6912231" y="1426436"/>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6912231" y="3645065"/>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lvl1pPr>
              <a:defRPr>
                <a:latin typeface="Sanofi Sans" panose="02010503030201020103" pitchFamily="2" charset="0"/>
              </a:defRPr>
            </a:lvl1pPr>
          </a:lstStyle>
          <a:p>
            <a:fld id="{6B54B0F7-55DD-40D6-B7F4-70B586885C0B}" type="slidenum">
              <a:rPr lang="fr-FR" smtClean="0"/>
              <a:pPr/>
              <a:t>‹#›</a:t>
            </a:fld>
            <a:endParaRPr lang="fr-FR" dirty="0"/>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5404951" y="1875662"/>
            <a:ext cx="3077548" cy="730378"/>
          </a:xfrm>
        </p:spPr>
        <p:txBody>
          <a:bodyPr anchor="b">
            <a:noAutofit/>
          </a:bodyPr>
          <a:lstStyle>
            <a:lvl1pPr algn="ctr">
              <a:lnSpc>
                <a:spcPct val="96000"/>
              </a:lnSpc>
              <a:spcAft>
                <a:spcPts val="1000"/>
              </a:spcAft>
              <a:defRPr lang="fr-FR" sz="24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5404951" y="2617811"/>
            <a:ext cx="3077548" cy="403469"/>
          </a:xfrm>
        </p:spPr>
        <p:txBody>
          <a:bodyPr anchor="t">
            <a:noAutofit/>
          </a:bodyPr>
          <a:lstStyle>
            <a:lvl1pPr algn="ctr">
              <a:lnSpc>
                <a:spcPct val="96000"/>
              </a:lnSpc>
              <a:spcAft>
                <a:spcPts val="1000"/>
              </a:spcAft>
              <a:defRPr lang="en-US" sz="25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5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5404951" y="3085124"/>
            <a:ext cx="3077548" cy="248433"/>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marL="278550" indent="0" algn="l">
              <a:lnSpc>
                <a:spcPct val="100000"/>
              </a:lnSpc>
              <a:buFont typeface="Arial" panose="020B0604020202020204" pitchFamily="34" charset="0"/>
              <a:buNone/>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Tree>
    <p:extLst>
      <p:ext uri="{BB962C8B-B14F-4D97-AF65-F5344CB8AC3E}">
        <p14:creationId xmlns:p14="http://schemas.microsoft.com/office/powerpoint/2010/main" val="262880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F5F3F8"/>
        </a:solidFill>
        <a:effectLst/>
      </p:bgPr>
    </p:bg>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331525" y="1457849"/>
            <a:ext cx="8478000" cy="32214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333730" y="1183183"/>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425840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6346800" y="0"/>
            <a:ext cx="2797200" cy="5143500"/>
          </a:xfrm>
        </p:spPr>
        <p:txBody>
          <a:bodyPr>
            <a:noAutofit/>
          </a:bodyPr>
          <a:lstStyle>
            <a:lvl1pPr>
              <a:defRPr>
                <a:noFill/>
                <a:latin typeface="Sanofi Sans" panose="02010503030201020103" pitchFamily="2" charset="0"/>
              </a:defRPr>
            </a:lvl1pPr>
          </a:lstStyle>
          <a:p>
            <a:r>
              <a:rPr lang="fr-FR" noProof="0" dirty="0"/>
              <a:t>Cliquez sur l'icône pour ajouter une image</a:t>
            </a:r>
            <a:endParaRPr lang="en-US" noProof="0" dirty="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333730" y="318887"/>
            <a:ext cx="57384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333730" y="1183183"/>
            <a:ext cx="573587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331525" y="1457849"/>
            <a:ext cx="5735870" cy="32214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331200" y="532800"/>
            <a:ext cx="5735870" cy="561185"/>
          </a:xfrm>
        </p:spPr>
        <p:txBody>
          <a:bodyPr/>
          <a:lstStyle/>
          <a:p>
            <a:r>
              <a:rPr lang="fr-FR"/>
              <a:t>Modifiez le style du titre</a:t>
            </a:r>
            <a:endParaRPr lang="en-US"/>
          </a:p>
        </p:txBody>
      </p:sp>
    </p:spTree>
    <p:extLst>
      <p:ext uri="{BB962C8B-B14F-4D97-AF65-F5344CB8AC3E}">
        <p14:creationId xmlns:p14="http://schemas.microsoft.com/office/powerpoint/2010/main" val="20208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dirty="0"/>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4572000" y="0"/>
            <a:ext cx="4572000" cy="5143500"/>
          </a:xfrm>
        </p:spPr>
        <p:txBody>
          <a:bodyPr>
            <a:noAutofit/>
          </a:bodyPr>
          <a:lstStyle>
            <a:lvl1pPr>
              <a:defRPr>
                <a:noFill/>
                <a:latin typeface="Sanofi Sans" panose="02010503030201020103" pitchFamily="2" charset="0"/>
              </a:defRPr>
            </a:lvl1pPr>
          </a:lstStyle>
          <a:p>
            <a:r>
              <a:rPr lang="fr-FR" noProof="0" dirty="0"/>
              <a:t>Cliquez sur l'icône pour ajouter une image</a:t>
            </a:r>
            <a:endParaRPr lang="en-US" noProof="0" dirty="0"/>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333730" y="318887"/>
            <a:ext cx="4030028"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333730" y="1183183"/>
            <a:ext cx="4028251"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331525" y="1457849"/>
            <a:ext cx="4028251" cy="32214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331200" y="532800"/>
            <a:ext cx="4028251" cy="561185"/>
          </a:xfrm>
        </p:spPr>
        <p:txBody>
          <a:bodyPr/>
          <a:lstStyle/>
          <a:p>
            <a:r>
              <a:rPr lang="fr-FR"/>
              <a:t>Modifiez le style du titre</a:t>
            </a:r>
            <a:endParaRPr lang="en-US"/>
          </a:p>
        </p:txBody>
      </p:sp>
    </p:spTree>
    <p:extLst>
      <p:ext uri="{BB962C8B-B14F-4D97-AF65-F5344CB8AC3E}">
        <p14:creationId xmlns:p14="http://schemas.microsoft.com/office/powerpoint/2010/main" val="209604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338493" y="1558351"/>
            <a:ext cx="2191718" cy="161583"/>
          </a:xfrm>
        </p:spPr>
        <p:txBody>
          <a:bodyPr/>
          <a:lstStyle>
            <a:lvl1pPr algn="l">
              <a:lnSpc>
                <a:spcPct val="100000"/>
              </a:lnSpc>
              <a:spcAft>
                <a:spcPts val="0"/>
              </a:spcAft>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4572000" y="1558351"/>
            <a:ext cx="2191718" cy="161583"/>
          </a:xfrm>
        </p:spPr>
        <p:txBody>
          <a:bodyPr/>
          <a:lstStyle>
            <a:lvl1pPr algn="l">
              <a:lnSpc>
                <a:spcPct val="100000"/>
              </a:lnSpc>
              <a:spcAft>
                <a:spcPts val="0"/>
              </a:spcAft>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333730" y="1829515"/>
            <a:ext cx="1755419" cy="2717116"/>
          </a:xfrm>
        </p:spPr>
        <p:txBody>
          <a:bodyPr>
            <a:noAutofit/>
          </a:bodyPr>
          <a:lstStyle>
            <a:lvl1pPr>
              <a:defRPr>
                <a:noFill/>
              </a:defRPr>
            </a:lvl1pPr>
          </a:lstStyle>
          <a:p>
            <a:r>
              <a:rPr lang="fr-FR" noProof="0" dirty="0"/>
              <a:t>Cliquez sur l'icône pour ajouter une image</a:t>
            </a:r>
            <a:endParaRPr lang="en-US" noProof="0" dirty="0"/>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4572000" y="1829515"/>
            <a:ext cx="1755419" cy="2717116"/>
          </a:xfrm>
        </p:spPr>
        <p:txBody>
          <a:bodyPr>
            <a:noAutofit/>
          </a:bodyPr>
          <a:lstStyle>
            <a:lvl1pPr>
              <a:defRPr>
                <a:noFill/>
              </a:defRPr>
            </a:lvl1pPr>
          </a:lstStyle>
          <a:p>
            <a:r>
              <a:rPr lang="fr-FR" noProof="0" dirty="0"/>
              <a:t>Cliquez sur l'icône pour ajouter une image</a:t>
            </a:r>
            <a:endParaRPr lang="en-US" noProof="0" dirty="0"/>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6539642" y="1829515"/>
            <a:ext cx="2059200" cy="170020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2301373" y="1829515"/>
            <a:ext cx="2058403" cy="170020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333730" y="1183183"/>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8288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4051562" y="1851729"/>
            <a:ext cx="1034787" cy="1364400"/>
          </a:xfrm>
        </p:spPr>
        <p:txBody>
          <a:bodyPr>
            <a:noAutofit/>
          </a:bodyPr>
          <a:lstStyle>
            <a:lvl1pPr>
              <a:defRPr>
                <a:noFill/>
              </a:defRPr>
            </a:lvl1pPr>
          </a:lstStyle>
          <a:p>
            <a:r>
              <a:rPr lang="fr-FR" noProof="0" dirty="0"/>
              <a:t>Cliquez sur l'icône pour ajouter une image</a:t>
            </a:r>
            <a:endParaRPr lang="en-US" noProof="0" dirty="0"/>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4051561" y="1188615"/>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3025070" y="1139318"/>
            <a:ext cx="883540" cy="398442"/>
          </a:xfrm>
        </p:spPr>
        <p:txBody>
          <a:bodyPr anchor="b">
            <a:noAutofit/>
          </a:bodyPr>
          <a:lstStyle>
            <a:lvl1pPr algn="r">
              <a:lnSpc>
                <a:spcPct val="110000"/>
              </a:lnSpc>
              <a:defRPr sz="800" cap="all" baseline="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4051562" y="3440297"/>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5296499" y="1851729"/>
            <a:ext cx="1034787" cy="1364400"/>
          </a:xfrm>
        </p:spPr>
        <p:txBody>
          <a:bodyPr>
            <a:noAutofit/>
          </a:bodyPr>
          <a:lstStyle>
            <a:lvl1pPr>
              <a:defRPr>
                <a:noFill/>
              </a:defRPr>
            </a:lvl1pPr>
          </a:lstStyle>
          <a:p>
            <a:r>
              <a:rPr lang="fr-FR" noProof="0" dirty="0"/>
              <a:t>Cliquez sur l'icône pour ajouter une image</a:t>
            </a:r>
            <a:endParaRPr lang="en-US" noProof="0" dirty="0"/>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5296499" y="1188615"/>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6541436" y="1851729"/>
            <a:ext cx="1034787" cy="1364400"/>
          </a:xfrm>
        </p:spPr>
        <p:txBody>
          <a:bodyPr>
            <a:noAutofit/>
          </a:bodyPr>
          <a:lstStyle>
            <a:lvl1pPr>
              <a:defRPr>
                <a:noFill/>
              </a:defRPr>
            </a:lvl1pPr>
          </a:lstStyle>
          <a:p>
            <a:r>
              <a:rPr lang="fr-FR" noProof="0" dirty="0"/>
              <a:t>Cliquez sur l'icône pour ajouter une image</a:t>
            </a:r>
            <a:endParaRPr lang="en-US" noProof="0" dirty="0"/>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6541435" y="1188615"/>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7786373" y="1851729"/>
            <a:ext cx="1034787" cy="1364400"/>
          </a:xfrm>
        </p:spPr>
        <p:txBody>
          <a:bodyPr>
            <a:noAutofit/>
          </a:bodyPr>
          <a:lstStyle>
            <a:lvl1pPr>
              <a:defRPr>
                <a:noFill/>
              </a:defRPr>
            </a:lvl1pPr>
          </a:lstStyle>
          <a:p>
            <a:r>
              <a:rPr lang="fr-FR" noProof="0" dirty="0"/>
              <a:t>Cliquez sur l'icône pour ajouter une image</a:t>
            </a:r>
            <a:endParaRPr lang="en-US" noProof="0" dirty="0"/>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7786372" y="1188615"/>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4051562" y="3779622"/>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5296498" y="3440297"/>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5296498" y="3779622"/>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6541433" y="3440297"/>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6541433" y="3779622"/>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7786367" y="3440297"/>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7786367" y="3779622"/>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3025070" y="318887"/>
            <a:ext cx="578666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333730" y="1183183"/>
            <a:ext cx="2118055" cy="369332"/>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331526" y="1457849"/>
            <a:ext cx="2120260" cy="322141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331200" y="532800"/>
            <a:ext cx="2120585" cy="561185"/>
          </a:xfrm>
        </p:spPr>
        <p:txBody>
          <a:bodyPr/>
          <a:lstStyle/>
          <a:p>
            <a:r>
              <a:rPr lang="fr-FR"/>
              <a:t>Modifiez le style du titre</a:t>
            </a:r>
            <a:endParaRPr lang="en-US"/>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noProof="0" dirty="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userDrawn="1"/>
        </p:nvGrpSpPr>
        <p:grpSpPr>
          <a:xfrm>
            <a:off x="331624" y="4747145"/>
            <a:ext cx="803890" cy="206313"/>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dirty="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dirty="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dirty="0"/>
            </a:p>
          </p:txBody>
        </p:sp>
      </p:grpSp>
    </p:spTree>
    <p:extLst>
      <p:ext uri="{BB962C8B-B14F-4D97-AF65-F5344CB8AC3E}">
        <p14:creationId xmlns:p14="http://schemas.microsoft.com/office/powerpoint/2010/main" val="287285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3264209" y="1665010"/>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3264209" y="1183183"/>
            <a:ext cx="4844338" cy="184281"/>
          </a:xfrm>
        </p:spPr>
        <p:txBody>
          <a:bodyPr wrap="square">
            <a:spAutoFit/>
          </a:bodyPr>
          <a:lstStyle>
            <a:lvl1pPr algn="l">
              <a:lnSpc>
                <a:spcPct val="110000"/>
              </a:lnSpc>
              <a:defRPr sz="1200">
                <a:solidFill>
                  <a:schemeClr val="tx1"/>
                </a:solidFill>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4689811" y="1665010"/>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6115413" y="1665010"/>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7541016" y="1665010"/>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50" indent="-171450">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3264209" y="2452011"/>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3264209" y="2791336"/>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4689811" y="2452011"/>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4689811" y="2791336"/>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6115414" y="2452011"/>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6115414" y="2791336"/>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7541017" y="2452011"/>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7541017" y="2791336"/>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fr-FR" noProof="0"/>
              <a:t>Cliquez pour modifier les styles du texte du masque</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3025070" y="318887"/>
            <a:ext cx="578666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333730" y="1183183"/>
            <a:ext cx="2118055" cy="369332"/>
          </a:xfrm>
        </p:spPr>
        <p:txBody>
          <a:bodyPr wrap="square">
            <a:spAutoFit/>
          </a:bodyPr>
          <a:lstStyle>
            <a:lvl1pPr>
              <a:lnSpc>
                <a:spcPct val="100000"/>
              </a:lnSpc>
              <a:spcAft>
                <a:spcPts val="0"/>
              </a:spcAft>
              <a:defRPr sz="12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331525" y="1457849"/>
            <a:ext cx="2120585" cy="3221417"/>
          </a:xfrm>
        </p:spPr>
        <p:txBody>
          <a:bodyPr/>
          <a:lstStyle>
            <a:lvl1pPr>
              <a:defRPr>
                <a:solidFill>
                  <a:schemeClr val="bg1"/>
                </a:solidFill>
              </a:defRPr>
            </a:lvl1pPr>
            <a:lvl2pPr marL="226800" indent="-226800">
              <a:buFontTx/>
              <a:buBlip>
                <a:blip r:embed="rId4"/>
              </a:buBlip>
              <a:defRPr>
                <a:solidFill>
                  <a:schemeClr val="bg1"/>
                </a:solidFill>
              </a:defRPr>
            </a:lvl2pPr>
            <a:lvl3pPr marL="457200" indent="-226800">
              <a:buFontTx/>
              <a:buBlip>
                <a:blip r:embed="rId4"/>
              </a:buBlip>
              <a:defRPr>
                <a:solidFill>
                  <a:schemeClr val="bg1"/>
                </a:solidFill>
              </a:defRPr>
            </a:lvl3pPr>
            <a:lvl4pPr marL="684000" indent="-226800">
              <a:buFontTx/>
              <a:buBlip>
                <a:blip r:embed="rId4"/>
              </a:buBlip>
              <a:defRPr>
                <a:solidFill>
                  <a:schemeClr val="bg1"/>
                </a:solidFill>
              </a:defRPr>
            </a:lvl4pPr>
            <a:lvl5pPr>
              <a:defRPr>
                <a:solidFill>
                  <a:schemeClr val="bg1"/>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331200" y="532800"/>
            <a:ext cx="2120585" cy="561185"/>
          </a:xfrm>
        </p:spPr>
        <p:txBody>
          <a:bodyPr/>
          <a:lstStyle>
            <a:lvl1pPr>
              <a:defRPr>
                <a:solidFill>
                  <a:schemeClr val="bg1"/>
                </a:solidFill>
              </a:defRPr>
            </a:lvl1pPr>
          </a:lstStyle>
          <a:p>
            <a:r>
              <a:rPr lang="fr-FR"/>
              <a:t>Modifiez le style du titre</a:t>
            </a:r>
            <a:endParaRPr lang="en-US"/>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noProof="0" dirty="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userDrawn="1"/>
        </p:nvGrpSpPr>
        <p:grpSpPr>
          <a:xfrm>
            <a:off x="331624" y="4747145"/>
            <a:ext cx="803890" cy="206313"/>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dirty="0"/>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dirty="0">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dirty="0"/>
            </a:p>
          </p:txBody>
        </p:sp>
      </p:grpSp>
    </p:spTree>
    <p:extLst>
      <p:ext uri="{BB962C8B-B14F-4D97-AF65-F5344CB8AC3E}">
        <p14:creationId xmlns:p14="http://schemas.microsoft.com/office/powerpoint/2010/main" val="59737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p:bg>
      <p:bgPr>
        <a:solidFill>
          <a:srgbClr val="F5F3F8"/>
        </a:solidFill>
        <a:effectLst/>
      </p:bgPr>
    </p:bg>
    <p:spTree>
      <p:nvGrpSpPr>
        <p:cNvPr id="1" name=""/>
        <p:cNvGrpSpPr/>
        <p:nvPr/>
      </p:nvGrpSpPr>
      <p:grpSpPr>
        <a:xfrm>
          <a:off x="0" y="0"/>
          <a:ext cx="0" cy="0"/>
          <a:chOff x="0" y="0"/>
          <a:chExt cx="0" cy="0"/>
        </a:xfrm>
      </p:grpSpPr>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331038" y="1457047"/>
            <a:ext cx="8478000" cy="3222219"/>
          </a:xfrm>
        </p:spPr>
        <p:txBody>
          <a:bodyPr anchor="ctr"/>
          <a:lstStyle>
            <a:lvl1pPr algn="ctr">
              <a:defRPr/>
            </a:lvl1pPr>
          </a:lstStyle>
          <a:p>
            <a:r>
              <a:rPr lang="fr-FR" dirty="0"/>
              <a:t>Cliquez sur l'icône pour ajouter un tableau</a:t>
            </a:r>
            <a:endParaRPr lang="en-US" dirty="0"/>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333730" y="1183183"/>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92562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3236582" y="2227950"/>
            <a:ext cx="2670837" cy="6876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dirty="0"/>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dirty="0">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dirty="0"/>
            </a:p>
          </p:txBody>
        </p:sp>
      </p:grpSp>
    </p:spTree>
    <p:extLst>
      <p:ext uri="{BB962C8B-B14F-4D97-AF65-F5344CB8AC3E}">
        <p14:creationId xmlns:p14="http://schemas.microsoft.com/office/powerpoint/2010/main" val="115784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38027"/>
            <a:ext cx="6858000" cy="667446"/>
          </a:xfrm>
        </p:spPr>
        <p:txBody>
          <a:bodyPr anchor="ctr">
            <a:normAutofit/>
          </a:bodyPr>
          <a:lstStyle>
            <a:lvl1pPr algn="ctr">
              <a:defRPr sz="4000">
                <a:solidFill>
                  <a:schemeClr val="bg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08583" y="3260202"/>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dirty="0"/>
              <a:t>Cliquez sur l'icône pour ajouter un graphique SmartArt</a:t>
            </a:r>
            <a:endParaRPr lang="en-US" noProof="0" dirty="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08583" y="1771699"/>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dirty="0"/>
              <a:t>Cliquez sur l'icône pour ajouter un graphique SmartArt</a:t>
            </a:r>
            <a:endParaRPr lang="en-US" noProof="0" dirty="0"/>
          </a:p>
        </p:txBody>
      </p:sp>
      <p:grpSp>
        <p:nvGrpSpPr>
          <p:cNvPr id="3" name="Graphique 7">
            <a:extLst>
              <a:ext uri="{FF2B5EF4-FFF2-40B4-BE49-F238E27FC236}">
                <a16:creationId xmlns:a16="http://schemas.microsoft.com/office/drawing/2014/main" id="{E2A5B158-DABC-CF44-DD50-67F855150B71}"/>
              </a:ext>
            </a:extLst>
          </p:cNvPr>
          <p:cNvGrpSpPr>
            <a:grpSpLocks noChangeAspect="1"/>
          </p:cNvGrpSpPr>
          <p:nvPr userDrawn="1"/>
        </p:nvGrpSpPr>
        <p:grpSpPr>
          <a:xfrm>
            <a:off x="4146494" y="1212216"/>
            <a:ext cx="851011" cy="219091"/>
            <a:chOff x="4767702" y="-472136"/>
            <a:chExt cx="745525" cy="191931"/>
          </a:xfrm>
          <a:solidFill>
            <a:schemeClr val="bg1"/>
          </a:solidFill>
        </p:grpSpPr>
        <p:sp>
          <p:nvSpPr>
            <p:cNvPr id="4" name="Forme libre : forme 13">
              <a:extLst>
                <a:ext uri="{FF2B5EF4-FFF2-40B4-BE49-F238E27FC236}">
                  <a16:creationId xmlns:a16="http://schemas.microsoft.com/office/drawing/2014/main" id="{A25E1049-0900-CA65-8684-6D641044463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dirty="0"/>
            </a:p>
          </p:txBody>
        </p:sp>
        <p:sp>
          <p:nvSpPr>
            <p:cNvPr id="5" name="Forme libre : forme 14">
              <a:extLst>
                <a:ext uri="{FF2B5EF4-FFF2-40B4-BE49-F238E27FC236}">
                  <a16:creationId xmlns:a16="http://schemas.microsoft.com/office/drawing/2014/main" id="{3857961F-A77D-A695-D7DC-F29859CB4B57}"/>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dirty="0">
                <a:solidFill>
                  <a:schemeClr val="accent2"/>
                </a:solidFill>
              </a:endParaRPr>
            </a:p>
          </p:txBody>
        </p:sp>
        <p:sp>
          <p:nvSpPr>
            <p:cNvPr id="6" name="Forme libre : forme 17">
              <a:extLst>
                <a:ext uri="{FF2B5EF4-FFF2-40B4-BE49-F238E27FC236}">
                  <a16:creationId xmlns:a16="http://schemas.microsoft.com/office/drawing/2014/main" id="{65726785-5DB2-0876-7A2E-53087CD7A0EF}"/>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dirty="0"/>
            </a:p>
          </p:txBody>
        </p:sp>
      </p:grpSp>
    </p:spTree>
    <p:extLst>
      <p:ext uri="{BB962C8B-B14F-4D97-AF65-F5344CB8AC3E}">
        <p14:creationId xmlns:p14="http://schemas.microsoft.com/office/powerpoint/2010/main" val="37136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sp>
        <p:nvSpPr>
          <p:cNvPr id="3" name="Espace réservé du numéro de diapositive 10">
            <a:extLst>
              <a:ext uri="{FF2B5EF4-FFF2-40B4-BE49-F238E27FC236}">
                <a16:creationId xmlns:a16="http://schemas.microsoft.com/office/drawing/2014/main" id="{1C5417E7-F72C-117A-1623-07045E6FCB3F}"/>
              </a:ext>
            </a:extLst>
          </p:cNvPr>
          <p:cNvSpPr>
            <a:spLocks noGrp="1"/>
          </p:cNvSpPr>
          <p:nvPr>
            <p:ph type="sldNum" sz="quarter" idx="16"/>
          </p:nvPr>
        </p:nvSpPr>
        <p:spPr>
          <a:xfrm>
            <a:off x="8336226" y="4820495"/>
            <a:ext cx="476250" cy="205743"/>
          </a:xfrm>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sp>
        <p:nvSpPr>
          <p:cNvPr id="4" name="Table Placeholder 3">
            <a:extLst>
              <a:ext uri="{FF2B5EF4-FFF2-40B4-BE49-F238E27FC236}">
                <a16:creationId xmlns:a16="http://schemas.microsoft.com/office/drawing/2014/main" id="{208B798C-ECDA-F9B4-4300-2D770F54D664}"/>
              </a:ext>
            </a:extLst>
          </p:cNvPr>
          <p:cNvSpPr>
            <a:spLocks noGrp="1"/>
          </p:cNvSpPr>
          <p:nvPr>
            <p:ph type="tbl" sz="quarter" idx="23"/>
          </p:nvPr>
        </p:nvSpPr>
        <p:spPr>
          <a:xfrm>
            <a:off x="331038" y="1457047"/>
            <a:ext cx="8478000" cy="3222219"/>
          </a:xfrm>
        </p:spPr>
        <p:txBody>
          <a:bodyPr anchor="ctr"/>
          <a:lstStyle>
            <a:lvl1pPr algn="ctr">
              <a:defRPr/>
            </a:lvl1pPr>
          </a:lstStyle>
          <a:p>
            <a:r>
              <a:rPr lang="fr-FR" dirty="0"/>
              <a:t>Cliquez sur l'icône pour ajouter un tableau</a:t>
            </a:r>
            <a:endParaRPr lang="en-US" dirty="0"/>
          </a:p>
        </p:txBody>
      </p:sp>
      <p:sp>
        <p:nvSpPr>
          <p:cNvPr id="5" name="Espace réservé du texte 5">
            <a:extLst>
              <a:ext uri="{FF2B5EF4-FFF2-40B4-BE49-F238E27FC236}">
                <a16:creationId xmlns:a16="http://schemas.microsoft.com/office/drawing/2014/main" id="{A7BCBA9D-CA34-A2E8-EAFD-7B2BA762A379}"/>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63" algn="l"/>
              </a:tabLst>
              <a:defRPr sz="400"/>
            </a:lvl3pPr>
          </a:lstStyle>
          <a:p>
            <a:pPr lvl="0"/>
            <a:r>
              <a:rPr lang="fr-FR" noProof="0"/>
              <a:t>Cliquez pour modifier les styles du texte du masque</a:t>
            </a:r>
          </a:p>
        </p:txBody>
      </p:sp>
      <p:sp>
        <p:nvSpPr>
          <p:cNvPr id="6" name="Espace réservé du texte 4">
            <a:extLst>
              <a:ext uri="{FF2B5EF4-FFF2-40B4-BE49-F238E27FC236}">
                <a16:creationId xmlns:a16="http://schemas.microsoft.com/office/drawing/2014/main" id="{47D35170-CA7B-F1F2-1752-D2AE609D09D7}"/>
              </a:ext>
            </a:extLst>
          </p:cNvPr>
          <p:cNvSpPr>
            <a:spLocks noGrp="1"/>
          </p:cNvSpPr>
          <p:nvPr>
            <p:ph type="body" sz="quarter" idx="22"/>
          </p:nvPr>
        </p:nvSpPr>
        <p:spPr>
          <a:xfrm>
            <a:off x="333730" y="1183183"/>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fr-FR" noProof="0"/>
              <a:t>Cliquez pour modifier les styles du texte du masque</a:t>
            </a:r>
          </a:p>
        </p:txBody>
      </p:sp>
      <p:sp>
        <p:nvSpPr>
          <p:cNvPr id="7" name="Title 2">
            <a:extLst>
              <a:ext uri="{FF2B5EF4-FFF2-40B4-BE49-F238E27FC236}">
                <a16:creationId xmlns:a16="http://schemas.microsoft.com/office/drawing/2014/main" id="{83564068-E31F-9597-0956-CD33EF26A2E3}"/>
              </a:ext>
            </a:extLst>
          </p:cNvPr>
          <p:cNvSpPr>
            <a:spLocks noGrp="1"/>
          </p:cNvSpPr>
          <p:nvPr>
            <p:ph type="title"/>
          </p:nvPr>
        </p:nvSpPr>
        <p:spPr>
          <a:xfrm>
            <a:off x="331200" y="532800"/>
            <a:ext cx="8485200" cy="561185"/>
          </a:xfrm>
        </p:spPr>
        <p:txBody>
          <a:bodyPr/>
          <a:lstStyle/>
          <a:p>
            <a:r>
              <a:rPr lang="fr-FR"/>
              <a:t>Modifiez le style du titre</a:t>
            </a:r>
            <a:endParaRPr lang="en-US"/>
          </a:p>
        </p:txBody>
      </p:sp>
      <p:sp>
        <p:nvSpPr>
          <p:cNvPr id="10" name="Forme libre : forme 9">
            <a:extLst>
              <a:ext uri="{FF2B5EF4-FFF2-40B4-BE49-F238E27FC236}">
                <a16:creationId xmlns:a16="http://schemas.microsoft.com/office/drawing/2014/main" id="{D8C38C44-F209-3D1E-2C23-71226170C16B}"/>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noProof="0" dirty="0"/>
          </a:p>
        </p:txBody>
      </p:sp>
    </p:spTree>
    <p:extLst>
      <p:ext uri="{BB962C8B-B14F-4D97-AF65-F5344CB8AC3E}">
        <p14:creationId xmlns:p14="http://schemas.microsoft.com/office/powerpoint/2010/main" val="31130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EAD50-07D3-8A4D-EDF2-7C21C09DE94A}"/>
              </a:ext>
            </a:extLst>
          </p:cNvPr>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497B88A0-EFF1-4919-34EA-8F51DB1FB08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D01E625A-B3FE-E850-EA0D-9431F56CF1A3}"/>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5" name="Footer Placeholder 4">
            <a:extLst>
              <a:ext uri="{FF2B5EF4-FFF2-40B4-BE49-F238E27FC236}">
                <a16:creationId xmlns:a16="http://schemas.microsoft.com/office/drawing/2014/main" id="{6C2C5087-C8C7-F97C-6BB1-DAE87CF3797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8321219-4483-3D88-043D-AC38B81F8290}"/>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287764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A1245-22A6-086A-6A64-583CAE5F059F}"/>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B5F15B1-3576-3207-C630-800FF17015B8}"/>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BAD5A34-473A-7329-7100-65ED54776DAD}"/>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5" name="Footer Placeholder 4">
            <a:extLst>
              <a:ext uri="{FF2B5EF4-FFF2-40B4-BE49-F238E27FC236}">
                <a16:creationId xmlns:a16="http://schemas.microsoft.com/office/drawing/2014/main" id="{BA50CA87-01ED-04D3-5AC8-9A757FF621F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57FBCE1-41B6-AF98-3273-3697CC9E9BC0}"/>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2343693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9768C-56BD-F4D1-2A2B-F8CBDEBC39E5}"/>
              </a:ext>
            </a:extLst>
          </p:cNvPr>
          <p:cNvSpPr>
            <a:spLocks noGrp="1"/>
          </p:cNvSpPr>
          <p:nvPr>
            <p:ph type="title"/>
          </p:nvPr>
        </p:nvSpPr>
        <p:spPr>
          <a:xfrm>
            <a:off x="623888" y="1282304"/>
            <a:ext cx="7886700" cy="2139553"/>
          </a:xfrm>
        </p:spPr>
        <p:txBody>
          <a:bodyPr anchor="b"/>
          <a:lstStyle>
            <a:lvl1pPr>
              <a:defRPr sz="45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E8D702A-4F3A-02B0-5567-7DED2796582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1EBAAF1A-5E4E-5310-D17A-57D4258FA86F}"/>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5" name="Footer Placeholder 4">
            <a:extLst>
              <a:ext uri="{FF2B5EF4-FFF2-40B4-BE49-F238E27FC236}">
                <a16:creationId xmlns:a16="http://schemas.microsoft.com/office/drawing/2014/main" id="{97B81051-6C29-5A10-EB8B-37B423EBDF0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20C8297-14C3-3707-D91F-7709D9AB6430}"/>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2035199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8F09-3C40-36E3-69D9-A1BCA4D7864B}"/>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7D7764C-58DF-C5AB-7A64-90DAE6556D20}"/>
              </a:ext>
            </a:extLst>
          </p:cNvPr>
          <p:cNvSpPr>
            <a:spLocks noGrp="1"/>
          </p:cNvSpPr>
          <p:nvPr>
            <p:ph sz="half" idx="1"/>
          </p:nvPr>
        </p:nvSpPr>
        <p:spPr>
          <a:xfrm>
            <a:off x="628650" y="1369219"/>
            <a:ext cx="3886200" cy="326350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089E4BBB-A412-1B9A-AA0C-753D32829A5A}"/>
              </a:ext>
            </a:extLst>
          </p:cNvPr>
          <p:cNvSpPr>
            <a:spLocks noGrp="1"/>
          </p:cNvSpPr>
          <p:nvPr>
            <p:ph sz="half" idx="2"/>
          </p:nvPr>
        </p:nvSpPr>
        <p:spPr>
          <a:xfrm>
            <a:off x="4629150" y="1369219"/>
            <a:ext cx="3886200" cy="326350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848B93E-D216-3A26-71A2-4CED804F78E1}"/>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6" name="Footer Placeholder 5">
            <a:extLst>
              <a:ext uri="{FF2B5EF4-FFF2-40B4-BE49-F238E27FC236}">
                <a16:creationId xmlns:a16="http://schemas.microsoft.com/office/drawing/2014/main" id="{1A80CA11-D3ED-BCA7-93AB-9001762389C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960B39A-B369-6DD5-5DD3-45FF968F815D}"/>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3547410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B11A6-3909-C04F-FEE7-68D27B73D971}"/>
              </a:ext>
            </a:extLst>
          </p:cNvPr>
          <p:cNvSpPr>
            <a:spLocks noGrp="1"/>
          </p:cNvSpPr>
          <p:nvPr>
            <p:ph type="title"/>
          </p:nvPr>
        </p:nvSpPr>
        <p:spPr>
          <a:xfrm>
            <a:off x="629841" y="273844"/>
            <a:ext cx="7886700" cy="994172"/>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DAEC870-3E01-0CE0-85BB-4102E1F20E6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16F6F89-20DA-645C-FE6E-43E99C68B7ED}"/>
              </a:ext>
            </a:extLst>
          </p:cNvPr>
          <p:cNvSpPr>
            <a:spLocks noGrp="1"/>
          </p:cNvSpPr>
          <p:nvPr>
            <p:ph sz="half" idx="2"/>
          </p:nvPr>
        </p:nvSpPr>
        <p:spPr>
          <a:xfrm>
            <a:off x="629842" y="1878806"/>
            <a:ext cx="3868340" cy="276344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629DF526-D0A7-E6BB-28E1-BEECCCAB715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2476C74F-AC92-DE60-1D87-3C72670A533D}"/>
              </a:ext>
            </a:extLst>
          </p:cNvPr>
          <p:cNvSpPr>
            <a:spLocks noGrp="1"/>
          </p:cNvSpPr>
          <p:nvPr>
            <p:ph sz="quarter" idx="4"/>
          </p:nvPr>
        </p:nvSpPr>
        <p:spPr>
          <a:xfrm>
            <a:off x="4629150" y="1878806"/>
            <a:ext cx="3887391" cy="276344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E1698D30-CD17-C313-4C2B-818685752DB1}"/>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8" name="Footer Placeholder 7">
            <a:extLst>
              <a:ext uri="{FF2B5EF4-FFF2-40B4-BE49-F238E27FC236}">
                <a16:creationId xmlns:a16="http://schemas.microsoft.com/office/drawing/2014/main" id="{13658DA1-A5ED-F3AD-9D05-D30702C26B6E}"/>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191AB907-2327-A712-CD33-46BB2F1D3078}"/>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394936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F8FF6-2D7C-848A-F01D-65FA59972D2A}"/>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05046C10-CB7A-BEE7-354C-5F807742D5FA}"/>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4" name="Footer Placeholder 3">
            <a:extLst>
              <a:ext uri="{FF2B5EF4-FFF2-40B4-BE49-F238E27FC236}">
                <a16:creationId xmlns:a16="http://schemas.microsoft.com/office/drawing/2014/main" id="{2A1AF099-40C1-E689-CCFA-E68C45841A4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B4C2648-B151-4EF3-8F22-C77861FB92DA}"/>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3529552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1DA38E-0926-E55C-34B8-BCBC6E9E5DC8}"/>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3" name="Footer Placeholder 2">
            <a:extLst>
              <a:ext uri="{FF2B5EF4-FFF2-40B4-BE49-F238E27FC236}">
                <a16:creationId xmlns:a16="http://schemas.microsoft.com/office/drawing/2014/main" id="{67ACA5FE-4BF9-8C5D-F96F-6F74B0E7B7E1}"/>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7B9140CC-94E2-3129-232A-870EDABCD3D8}"/>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40852287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72D6-7E64-8AE2-54D5-A41C9BDC737A}"/>
              </a:ext>
            </a:extLst>
          </p:cNvPr>
          <p:cNvSpPr>
            <a:spLocks noGrp="1"/>
          </p:cNvSpPr>
          <p:nvPr>
            <p:ph type="title"/>
          </p:nvPr>
        </p:nvSpPr>
        <p:spPr>
          <a:xfrm>
            <a:off x="629841" y="342900"/>
            <a:ext cx="2949178" cy="1200150"/>
          </a:xfrm>
        </p:spPr>
        <p:txBody>
          <a:bodyPr anchor="b"/>
          <a:lstStyle>
            <a:lvl1pPr>
              <a:defRPr sz="24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7070F32-F4C1-4C62-13FC-C8BC150E1768}"/>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47384B69-2212-209A-BA37-9B28F228824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2C322459-D6EB-D32D-534D-EACB8E9C4D3F}"/>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6" name="Footer Placeholder 5">
            <a:extLst>
              <a:ext uri="{FF2B5EF4-FFF2-40B4-BE49-F238E27FC236}">
                <a16:creationId xmlns:a16="http://schemas.microsoft.com/office/drawing/2014/main" id="{CD84A9A2-732F-1069-1659-6E61F837268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7B593BA-1E5D-1DD3-9A03-B27186005E8D}"/>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414722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14348" y="3749928"/>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dirty="0"/>
              <a:t>Cliquez sur l'icône pour ajouter un graphique SmartArt</a:t>
            </a:r>
            <a:endParaRPr lang="en-US" noProof="0" dirty="0"/>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14348" y="1161011"/>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fr-FR" noProof="0" dirty="0"/>
              <a:t>Cliquez sur l'icône pour ajouter un graphique SmartArt</a:t>
            </a:r>
            <a:endParaRPr lang="en-US" noProof="0" dirty="0"/>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4146495" y="333342"/>
            <a:ext cx="851011" cy="21909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noProof="0" dirty="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noProof="0" dirty="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3543300" y="4580079"/>
            <a:ext cx="2057400" cy="274637"/>
          </a:xfrm>
        </p:spPr>
        <p:txBody>
          <a:bodyPr/>
          <a:lstStyle/>
          <a:p>
            <a:r>
              <a:rPr lang="en-US" noProof="0" dirty="0"/>
              <a:t>XX . XX . XXXX</a:t>
            </a:r>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110583" y="1444725"/>
            <a:ext cx="6922834" cy="1243611"/>
          </a:xfrm>
        </p:spPr>
        <p:txBody>
          <a:bodyPr anchor="b">
            <a:noAutofit/>
          </a:bodyPr>
          <a:lstStyle>
            <a:lvl1pPr algn="ctr">
              <a:lnSpc>
                <a:spcPct val="96000"/>
              </a:lnSpc>
              <a:spcAft>
                <a:spcPts val="1000"/>
              </a:spcAft>
              <a:defRPr lang="fr-FR" sz="4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110583" y="2818617"/>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110583" y="3384936"/>
            <a:ext cx="6922834" cy="231290"/>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Tree>
    <p:extLst>
      <p:ext uri="{BB962C8B-B14F-4D97-AF65-F5344CB8AC3E}">
        <p14:creationId xmlns:p14="http://schemas.microsoft.com/office/powerpoint/2010/main" val="117430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0486-E873-4FFB-9AB9-50AFEC5F8CA6}"/>
              </a:ext>
            </a:extLst>
          </p:cNvPr>
          <p:cNvSpPr>
            <a:spLocks noGrp="1"/>
          </p:cNvSpPr>
          <p:nvPr>
            <p:ph type="title"/>
          </p:nvPr>
        </p:nvSpPr>
        <p:spPr>
          <a:xfrm>
            <a:off x="629841" y="342900"/>
            <a:ext cx="2949178" cy="1200150"/>
          </a:xfrm>
        </p:spPr>
        <p:txBody>
          <a:bodyPr anchor="b"/>
          <a:lstStyle>
            <a:lvl1pPr>
              <a:defRPr sz="24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FC0450E1-863D-E8BD-4460-D7BE20FAF38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Text Placeholder 3">
            <a:extLst>
              <a:ext uri="{FF2B5EF4-FFF2-40B4-BE49-F238E27FC236}">
                <a16:creationId xmlns:a16="http://schemas.microsoft.com/office/drawing/2014/main" id="{CA85D426-4F25-7C62-222A-2119B47B313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F7F5713-17AB-F981-F367-352A03295611}"/>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6" name="Footer Placeholder 5">
            <a:extLst>
              <a:ext uri="{FF2B5EF4-FFF2-40B4-BE49-F238E27FC236}">
                <a16:creationId xmlns:a16="http://schemas.microsoft.com/office/drawing/2014/main" id="{33FB3C08-9535-2F41-EC00-3F4438F6312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90D6DF52-A87A-67AC-4BDB-B1218C709D35}"/>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789930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8334-8D55-8357-F775-9E9410634E86}"/>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5400631-E820-5703-2A23-F294CFBC115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502EF23C-957F-07FA-CD2B-7CA223FC9CF9}"/>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5" name="Footer Placeholder 4">
            <a:extLst>
              <a:ext uri="{FF2B5EF4-FFF2-40B4-BE49-F238E27FC236}">
                <a16:creationId xmlns:a16="http://schemas.microsoft.com/office/drawing/2014/main" id="{442E1D95-4AAE-50EC-9A5C-27D741D73B9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A6D1E4E-175D-E823-EEF5-019BE5C6218E}"/>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31974926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E35C06-4B63-62FB-ED65-886427FD9B7E}"/>
              </a:ext>
            </a:extLst>
          </p:cNvPr>
          <p:cNvSpPr>
            <a:spLocks noGrp="1"/>
          </p:cNvSpPr>
          <p:nvPr>
            <p:ph type="title" orient="vert"/>
          </p:nvPr>
        </p:nvSpPr>
        <p:spPr>
          <a:xfrm>
            <a:off x="6543675" y="273844"/>
            <a:ext cx="1971675" cy="4358879"/>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9FC9CE1-7C1C-C96E-EDF4-F86B80294205}"/>
              </a:ext>
            </a:extLst>
          </p:cNvPr>
          <p:cNvSpPr>
            <a:spLocks noGrp="1"/>
          </p:cNvSpPr>
          <p:nvPr>
            <p:ph type="body" orient="vert" idx="1"/>
          </p:nvPr>
        </p:nvSpPr>
        <p:spPr>
          <a:xfrm>
            <a:off x="628650" y="273844"/>
            <a:ext cx="5800725" cy="4358879"/>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6562E55-2485-C3E5-A51D-55E72563D670}"/>
              </a:ext>
            </a:extLst>
          </p:cNvPr>
          <p:cNvSpPr>
            <a:spLocks noGrp="1"/>
          </p:cNvSpPr>
          <p:nvPr>
            <p:ph type="dt" sz="half" idx="10"/>
          </p:nvPr>
        </p:nvSpPr>
        <p:spPr/>
        <p:txBody>
          <a:bodyPr/>
          <a:lstStyle/>
          <a:p>
            <a:fld id="{CBB83871-E9D8-4074-BCD0-549F82B61B45}" type="datetimeFigureOut">
              <a:rPr lang="zh-CN" altLang="en-US" smtClean="0"/>
              <a:t>2025/3/31</a:t>
            </a:fld>
            <a:endParaRPr lang="zh-CN" altLang="en-US"/>
          </a:p>
        </p:txBody>
      </p:sp>
      <p:sp>
        <p:nvSpPr>
          <p:cNvPr id="5" name="Footer Placeholder 4">
            <a:extLst>
              <a:ext uri="{FF2B5EF4-FFF2-40B4-BE49-F238E27FC236}">
                <a16:creationId xmlns:a16="http://schemas.microsoft.com/office/drawing/2014/main" id="{646BBF8C-5AAD-D136-ED8C-A0A3AC2671B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1B350BB-86C7-3CEE-31F4-D4E9B2538682}"/>
              </a:ext>
            </a:extLst>
          </p:cNvPr>
          <p:cNvSpPr>
            <a:spLocks noGrp="1"/>
          </p:cNvSpPr>
          <p:nvPr>
            <p:ph type="sldNum" sz="quarter" idx="12"/>
          </p:nvPr>
        </p:nvSpPr>
        <p:spPr/>
        <p:txBody>
          <a:body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12751853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1_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p:nvGrpSpPr>
        <p:grpSpPr>
          <a:xfrm>
            <a:off x="3316409" y="1153893"/>
            <a:ext cx="2670837" cy="6876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800"/>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800">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800"/>
            </a:p>
          </p:txBody>
        </p:sp>
      </p:grpSp>
      <p:pic>
        <p:nvPicPr>
          <p:cNvPr id="6" name="Image 5">
            <a:extLst>
              <a:ext uri="{FF2B5EF4-FFF2-40B4-BE49-F238E27FC236}">
                <a16:creationId xmlns:a16="http://schemas.microsoft.com/office/drawing/2014/main" id="{2FE1BD38-CEE0-41C9-9679-409B4EB488D0}"/>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3386" t="39681" r="11410" b="32962"/>
          <a:stretch/>
        </p:blipFill>
        <p:spPr>
          <a:xfrm>
            <a:off x="3162300" y="3111500"/>
            <a:ext cx="2895600" cy="876603"/>
          </a:xfrm>
          <a:prstGeom prst="rect">
            <a:avLst/>
          </a:prstGeom>
        </p:spPr>
      </p:pic>
    </p:spTree>
    <p:extLst>
      <p:ext uri="{BB962C8B-B14F-4D97-AF65-F5344CB8AC3E}">
        <p14:creationId xmlns:p14="http://schemas.microsoft.com/office/powerpoint/2010/main" val="216353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p:nvGrpSpPr>
        <p:grpSpPr>
          <a:xfrm>
            <a:off x="3236582" y="1146636"/>
            <a:ext cx="2670837" cy="6876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800"/>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800">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800"/>
            </a:p>
          </p:txBody>
        </p:sp>
      </p:grpSp>
    </p:spTree>
    <p:extLst>
      <p:ext uri="{BB962C8B-B14F-4D97-AF65-F5344CB8AC3E}">
        <p14:creationId xmlns:p14="http://schemas.microsoft.com/office/powerpoint/2010/main" val="106391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14348" y="3749929"/>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14348" y="1161012"/>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p:nvGrpSpPr>
        <p:grpSpPr>
          <a:xfrm>
            <a:off x="3348001" y="333343"/>
            <a:ext cx="851011" cy="21909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8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18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18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3543268" y="4734721"/>
            <a:ext cx="2057400" cy="274637"/>
          </a:xfrm>
        </p:spPr>
        <p:txBody>
          <a:bodyPr/>
          <a:lstStyle/>
          <a:p>
            <a:fld id="{D8EF29A0-E100-A544-B380-E5B671F14FCF}" type="datetimeFigureOut">
              <a:rPr lang="en-US" smtClean="0"/>
              <a:t>3/31/2025</a:t>
            </a:fld>
            <a:endParaRPr lang="en-US"/>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110584" y="1444726"/>
            <a:ext cx="6922834" cy="1243611"/>
          </a:xfrm>
        </p:spPr>
        <p:txBody>
          <a:bodyPr anchor="b">
            <a:noAutofit/>
          </a:bodyPr>
          <a:lstStyle>
            <a:lvl1pPr algn="ctr">
              <a:lnSpc>
                <a:spcPct val="96000"/>
              </a:lnSpc>
              <a:spcAft>
                <a:spcPts val="1000"/>
              </a:spcAft>
              <a:defRPr lang="fr-FR" sz="4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110584" y="2818618"/>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110584" y="3384937"/>
            <a:ext cx="6922834" cy="231290"/>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261549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14348" y="3749929"/>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14348" y="1161012"/>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p:nvGrpSpPr>
        <p:grpSpPr>
          <a:xfrm>
            <a:off x="259573" y="4734721"/>
            <a:ext cx="851011" cy="21909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8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18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18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3543268" y="4734721"/>
            <a:ext cx="2057400" cy="274637"/>
          </a:xfrm>
        </p:spPr>
        <p:txBody>
          <a:bodyPr/>
          <a:lstStyle/>
          <a:p>
            <a:fld id="{D8EF29A0-E100-A544-B380-E5B671F14FCF}" type="datetimeFigureOut">
              <a:rPr lang="en-US" smtClean="0"/>
              <a:t>3/31/2025</a:t>
            </a:fld>
            <a:endParaRPr lang="en-US"/>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110584" y="1444726"/>
            <a:ext cx="6922834" cy="1243611"/>
          </a:xfrm>
        </p:spPr>
        <p:txBody>
          <a:bodyPr anchor="b">
            <a:noAutofit/>
          </a:bodyPr>
          <a:lstStyle>
            <a:lvl1pPr algn="ctr">
              <a:lnSpc>
                <a:spcPct val="96000"/>
              </a:lnSpc>
              <a:spcAft>
                <a:spcPts val="1000"/>
              </a:spcAft>
              <a:defRPr lang="fr-FR" sz="4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110584" y="2818618"/>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110584" y="3384937"/>
            <a:ext cx="6922834" cy="231290"/>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241058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p:nvGrpSpPr>
        <p:grpSpPr>
          <a:xfrm>
            <a:off x="3384001" y="333343"/>
            <a:ext cx="851011" cy="21909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18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18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18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fld id="{D8EF29A0-E100-A544-B380-E5B671F14FCF}" type="datetimeFigureOut">
              <a:rPr lang="en-US" smtClean="0"/>
              <a:t>3/31/2025</a:t>
            </a:fld>
            <a:endParaRPr lang="en-US"/>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4514348" y="3749929"/>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4514348" y="1161012"/>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110584" y="1444726"/>
            <a:ext cx="6922834" cy="1243611"/>
          </a:xfrm>
        </p:spPr>
        <p:txBody>
          <a:bodyPr anchor="b">
            <a:noAutofit/>
          </a:bodyPr>
          <a:lstStyle>
            <a:lvl1pPr algn="ctr">
              <a:lnSpc>
                <a:spcPct val="96000"/>
              </a:lnSpc>
              <a:spcAft>
                <a:spcPts val="1000"/>
              </a:spcAft>
              <a:defRPr lang="fr-FR" sz="42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110584" y="2818618"/>
            <a:ext cx="6922834" cy="403469"/>
          </a:xfrm>
        </p:spPr>
        <p:txBody>
          <a:bodyPr anchor="ctr">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42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110584" y="3384937"/>
            <a:ext cx="6922834" cy="231290"/>
          </a:xfrm>
        </p:spPr>
        <p:txBody>
          <a:bodyPr anchor="t">
            <a:noAutofit/>
          </a:bodyPr>
          <a:lstStyle>
            <a:lvl1pPr algn="ctr">
              <a:lnSpc>
                <a:spcPct val="96000"/>
              </a:lnSpc>
              <a:spcAft>
                <a:spcPts val="1000"/>
              </a:spcAft>
              <a:defRPr lang="en-US" sz="12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148476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5915025" y="4534580"/>
            <a:ext cx="2057400" cy="274637"/>
          </a:xfrm>
        </p:spPr>
        <p:txBody>
          <a:bodyPr/>
          <a:lstStyle/>
          <a:p>
            <a:fld id="{D8EF29A0-E100-A544-B380-E5B671F14FCF}" type="datetimeFigureOut">
              <a:rPr lang="en-US" smtClean="0"/>
              <a:t>3/31/2025</a:t>
            </a:fld>
            <a:endParaRPr lang="en-US"/>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p:nvGrpSpPr>
        <p:grpSpPr>
          <a:xfrm>
            <a:off x="5724001" y="387186"/>
            <a:ext cx="851011" cy="21909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80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80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800"/>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6892560" y="1322815"/>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6892560" y="38773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5087573" y="1444726"/>
            <a:ext cx="3712306" cy="1243611"/>
          </a:xfrm>
        </p:spPr>
        <p:txBody>
          <a:bodyPr anchor="b">
            <a:noAutofit/>
          </a:bodyPr>
          <a:lstStyle>
            <a:lvl1pPr algn="ctr">
              <a:lnSpc>
                <a:spcPct val="96000"/>
              </a:lnSpc>
              <a:spcAft>
                <a:spcPts val="1000"/>
              </a:spcAft>
              <a:defRPr lang="fr-FR" sz="3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5087573" y="2818618"/>
            <a:ext cx="3712306" cy="403469"/>
          </a:xfrm>
        </p:spPr>
        <p:txBody>
          <a:bodyPr anchor="t">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5087573" y="3240374"/>
            <a:ext cx="3712306" cy="577995"/>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91063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5915025" y="4534580"/>
            <a:ext cx="2057400" cy="274637"/>
          </a:xfrm>
        </p:spPr>
        <p:txBody>
          <a:bodyPr/>
          <a:lstStyle>
            <a:lvl1pPr>
              <a:defRPr>
                <a:solidFill>
                  <a:schemeClr val="bg2"/>
                </a:solidFill>
              </a:defRPr>
            </a:lvl1pPr>
          </a:lstStyle>
          <a:p>
            <a:fld id="{D8EF29A0-E100-A544-B380-E5B671F14FCF}" type="datetimeFigureOut">
              <a:rPr lang="en-US" smtClean="0"/>
              <a:t>3/31/2025</a:t>
            </a:fld>
            <a:endParaRPr lang="en-US"/>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p:nvGrpSpPr>
        <p:grpSpPr>
          <a:xfrm>
            <a:off x="6479847" y="396001"/>
            <a:ext cx="851011" cy="21909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1800"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1800"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1800" noProof="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a:t>Click icon to add picture</a:t>
            </a:r>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6892560" y="1322815"/>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6892560" y="38773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hasCustomPrompt="1"/>
          </p:nvPr>
        </p:nvSpPr>
        <p:spPr>
          <a:xfrm>
            <a:off x="5087573" y="1444726"/>
            <a:ext cx="3712306" cy="1243611"/>
          </a:xfrm>
        </p:spPr>
        <p:txBody>
          <a:bodyPr anchor="b">
            <a:noAutofit/>
          </a:bodyPr>
          <a:lstStyle>
            <a:lvl1pPr algn="ctr">
              <a:lnSpc>
                <a:spcPct val="96000"/>
              </a:lnSpc>
              <a:spcAft>
                <a:spcPts val="1000"/>
              </a:spcAft>
              <a:defRPr lang="fr-FR" sz="3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Title1</a:t>
            </a:r>
          </a:p>
          <a:p>
            <a:pPr lvl="0"/>
            <a:endParaRPr lang="fr-F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hasCustomPrompt="1"/>
          </p:nvPr>
        </p:nvSpPr>
        <p:spPr>
          <a:xfrm>
            <a:off x="5087573" y="2818618"/>
            <a:ext cx="3712306" cy="403469"/>
          </a:xfrm>
        </p:spPr>
        <p:txBody>
          <a:bodyPr anchor="t">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0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Title2</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hasCustomPrompt="1"/>
          </p:nvPr>
        </p:nvSpPr>
        <p:spPr>
          <a:xfrm>
            <a:off x="5087573" y="3295850"/>
            <a:ext cx="3712306" cy="577995"/>
          </a:xfrm>
        </p:spPr>
        <p:txBody>
          <a:bodyPr anchor="t">
            <a:noAutofit/>
          </a:bodyPr>
          <a:lstStyle>
            <a:lvl1pPr algn="ctr">
              <a:lnSpc>
                <a:spcPct val="96000"/>
              </a:lnSpc>
              <a:spcAft>
                <a:spcPts val="1000"/>
              </a:spcAft>
              <a:defRPr lang="en-US" sz="12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err="1"/>
              <a:t>Title</a:t>
            </a:r>
            <a:r>
              <a:rPr lang="fr-FR"/>
              <a:t> 3</a:t>
            </a:r>
          </a:p>
        </p:txBody>
      </p:sp>
    </p:spTree>
    <p:extLst>
      <p:ext uri="{BB962C8B-B14F-4D97-AF65-F5344CB8AC3E}">
        <p14:creationId xmlns:p14="http://schemas.microsoft.com/office/powerpoint/2010/main" val="23036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4146495" y="333342"/>
            <a:ext cx="851011" cy="21909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dirty="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dirty="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dirty="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r>
              <a:rPr lang="en-US" dirty="0"/>
              <a:t>XX . XX . XXXX</a:t>
            </a:r>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4514347" y="3749928"/>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dirty="0"/>
              <a:t>Cliquez sur l'icône pour ajouter un graphique SmartArt</a:t>
            </a:r>
            <a:endParaRPr lang="en-US" noProof="0" dirty="0"/>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4514347" y="1161011"/>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fr-FR" noProof="0" dirty="0"/>
              <a:t>Cliquez sur l'icône pour ajouter un graphique SmartArt</a:t>
            </a:r>
            <a:endParaRPr lang="en-US" noProof="0" dirty="0"/>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110583" y="1444725"/>
            <a:ext cx="6922834" cy="1243611"/>
          </a:xfrm>
        </p:spPr>
        <p:txBody>
          <a:bodyPr anchor="b">
            <a:noAutofit/>
          </a:bodyPr>
          <a:lstStyle>
            <a:lvl1pPr algn="ctr">
              <a:lnSpc>
                <a:spcPct val="96000"/>
              </a:lnSpc>
              <a:spcAft>
                <a:spcPts val="1000"/>
              </a:spcAft>
              <a:defRPr lang="fr-FR" sz="42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110583" y="2818617"/>
            <a:ext cx="6922834" cy="403469"/>
          </a:xfrm>
        </p:spPr>
        <p:txBody>
          <a:bodyPr anchor="ctr">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42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110583" y="3384936"/>
            <a:ext cx="6922834" cy="231290"/>
          </a:xfrm>
        </p:spPr>
        <p:txBody>
          <a:bodyPr anchor="t">
            <a:noAutofit/>
          </a:bodyPr>
          <a:lstStyle>
            <a:lvl1pPr algn="ctr">
              <a:lnSpc>
                <a:spcPct val="96000"/>
              </a:lnSpc>
              <a:spcAft>
                <a:spcPts val="1000"/>
              </a:spcAft>
              <a:defRPr lang="en-US" sz="12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Tree>
    <p:extLst>
      <p:ext uri="{BB962C8B-B14F-4D97-AF65-F5344CB8AC3E}">
        <p14:creationId xmlns:p14="http://schemas.microsoft.com/office/powerpoint/2010/main" val="108355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of Contents with Visual">
    <p:bg>
      <p:bgPr>
        <a:solidFill>
          <a:srgbClr val="F5F3F8"/>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4052777" y="532800"/>
            <a:ext cx="4756746" cy="4132943"/>
          </a:xfrm>
        </p:spPr>
        <p:txBody>
          <a:bodyPr>
            <a:noAutofit/>
          </a:bodyPr>
          <a:lstStyle>
            <a:lvl1pPr>
              <a:defRPr>
                <a:noFill/>
              </a:defRPr>
            </a:lvl1pPr>
          </a:lstStyle>
          <a:p>
            <a:r>
              <a:rPr lang="en-US"/>
              <a:t>Click icon to add picture</a:t>
            </a:r>
            <a:endParaRPr lang="fr-FR"/>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p:nvCxnSpPr>
        <p:spPr>
          <a:xfrm>
            <a:off x="802547"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776290" y="1571330"/>
            <a:ext cx="52514" cy="5213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endParaRPr lang="en-US"/>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2E647DC0-E437-DC44-9A26-9EC3E7F86D30}" type="slidenum">
              <a:rPr lang="en-US" smtClean="0"/>
              <a:t>‹#›</a:t>
            </a:fld>
            <a:endParaRPr lang="en-US"/>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331523" y="147011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331523" y="2065255"/>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331523" y="265599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331523" y="325113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331523"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001587"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000699" y="146849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001587"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000699"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001587"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000699" y="265599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001587"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000699" y="3249747"/>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001587"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000699" y="384926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331201" y="532801"/>
            <a:ext cx="3548792" cy="561185"/>
          </a:xfrm>
        </p:spPr>
        <p:txBody>
          <a:bodyPr/>
          <a:lstStyle/>
          <a:p>
            <a:r>
              <a:rPr lang="en-US"/>
              <a:t>Click to edit Master title style</a:t>
            </a:r>
          </a:p>
        </p:txBody>
      </p:sp>
    </p:spTree>
    <p:extLst>
      <p:ext uri="{BB962C8B-B14F-4D97-AF65-F5344CB8AC3E}">
        <p14:creationId xmlns:p14="http://schemas.microsoft.com/office/powerpoint/2010/main" val="110071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able of Contents Large">
    <p:bg>
      <p:bgPr>
        <a:solidFill>
          <a:srgbClr val="F5F3F8"/>
        </a:solidFill>
        <a:effectLst/>
      </p:bgPr>
    </p:bg>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endParaRPr lang="en-US"/>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2E647DC0-E437-DC44-9A26-9EC3E7F86D30}" type="slidenum">
              <a:rPr lang="en-US" smtClean="0"/>
              <a:t>‹#›</a:t>
            </a:fld>
            <a:endParaRPr lang="en-US"/>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p:nvCxnSpPr>
        <p:spPr>
          <a:xfrm>
            <a:off x="1327882"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0" name="Connecteur droit 13">
            <a:extLst>
              <a:ext uri="{FF2B5EF4-FFF2-40B4-BE49-F238E27FC236}">
                <a16:creationId xmlns:a16="http://schemas.microsoft.com/office/drawing/2014/main" id="{85FA77DC-6A39-4C5E-A7D7-DB530C4F2170}"/>
              </a:ext>
            </a:extLst>
          </p:cNvPr>
          <p:cNvCxnSpPr>
            <a:cxnSpLocks/>
          </p:cNvCxnSpPr>
          <p:nvPr/>
        </p:nvCxnSpPr>
        <p:spPr>
          <a:xfrm>
            <a:off x="5442469"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302070" y="1571330"/>
            <a:ext cx="52514" cy="5213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857303" y="147011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857303" y="2065255"/>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857303" y="265599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857303" y="325113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857303"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7" name="Espace réservé du texte 17">
            <a:extLst>
              <a:ext uri="{FF2B5EF4-FFF2-40B4-BE49-F238E27FC236}">
                <a16:creationId xmlns:a16="http://schemas.microsoft.com/office/drawing/2014/main" id="{BC549DD2-19EC-48CD-B888-45BB704C4174}"/>
              </a:ext>
            </a:extLst>
          </p:cNvPr>
          <p:cNvSpPr>
            <a:spLocks noGrp="1"/>
          </p:cNvSpPr>
          <p:nvPr>
            <p:ph type="body" sz="quarter" idx="55" hasCustomPrompt="1"/>
          </p:nvPr>
        </p:nvSpPr>
        <p:spPr>
          <a:xfrm>
            <a:off x="4971445" y="147011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9" name="Espace réservé du texte 17">
            <a:extLst>
              <a:ext uri="{FF2B5EF4-FFF2-40B4-BE49-F238E27FC236}">
                <a16:creationId xmlns:a16="http://schemas.microsoft.com/office/drawing/2014/main" id="{3F60EFF9-C152-4B38-A6F0-B6187C82AB3A}"/>
              </a:ext>
            </a:extLst>
          </p:cNvPr>
          <p:cNvSpPr>
            <a:spLocks noGrp="1"/>
          </p:cNvSpPr>
          <p:nvPr>
            <p:ph type="body" sz="quarter" idx="57" hasCustomPrompt="1"/>
          </p:nvPr>
        </p:nvSpPr>
        <p:spPr>
          <a:xfrm>
            <a:off x="4971445" y="2065255"/>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1" name="Espace réservé du texte 17">
            <a:extLst>
              <a:ext uri="{FF2B5EF4-FFF2-40B4-BE49-F238E27FC236}">
                <a16:creationId xmlns:a16="http://schemas.microsoft.com/office/drawing/2014/main" id="{79245E80-9388-4650-8049-250CA8CADB14}"/>
              </a:ext>
            </a:extLst>
          </p:cNvPr>
          <p:cNvSpPr>
            <a:spLocks noGrp="1"/>
          </p:cNvSpPr>
          <p:nvPr>
            <p:ph type="body" sz="quarter" idx="59" hasCustomPrompt="1"/>
          </p:nvPr>
        </p:nvSpPr>
        <p:spPr>
          <a:xfrm>
            <a:off x="4971445" y="265599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3" name="Espace réservé du texte 17">
            <a:extLst>
              <a:ext uri="{FF2B5EF4-FFF2-40B4-BE49-F238E27FC236}">
                <a16:creationId xmlns:a16="http://schemas.microsoft.com/office/drawing/2014/main" id="{38029C0C-186F-4AA6-979B-ED3F5FBAE0CE}"/>
              </a:ext>
            </a:extLst>
          </p:cNvPr>
          <p:cNvSpPr>
            <a:spLocks noGrp="1"/>
          </p:cNvSpPr>
          <p:nvPr>
            <p:ph type="body" sz="quarter" idx="61" hasCustomPrompt="1"/>
          </p:nvPr>
        </p:nvSpPr>
        <p:spPr>
          <a:xfrm>
            <a:off x="4971445" y="325113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5" name="Espace réservé du texte 17">
            <a:extLst>
              <a:ext uri="{FF2B5EF4-FFF2-40B4-BE49-F238E27FC236}">
                <a16:creationId xmlns:a16="http://schemas.microsoft.com/office/drawing/2014/main" id="{59A7AD2F-F568-4503-8FF8-3611A660ED34}"/>
              </a:ext>
            </a:extLst>
          </p:cNvPr>
          <p:cNvSpPr>
            <a:spLocks noGrp="1"/>
          </p:cNvSpPr>
          <p:nvPr>
            <p:ph type="body" sz="quarter" idx="63" hasCustomPrompt="1"/>
          </p:nvPr>
        </p:nvSpPr>
        <p:spPr>
          <a:xfrm>
            <a:off x="4971445"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1526478"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1525590" y="146849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1526478"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1525590"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1526478"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1525590" y="265599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1526478"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1525590" y="3249747"/>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1526478"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1525590" y="384926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1" name="Espace réservé du texte 17">
            <a:extLst>
              <a:ext uri="{FF2B5EF4-FFF2-40B4-BE49-F238E27FC236}">
                <a16:creationId xmlns:a16="http://schemas.microsoft.com/office/drawing/2014/main" id="{5599C94B-1830-4681-A21C-C4AE3554868C}"/>
              </a:ext>
            </a:extLst>
          </p:cNvPr>
          <p:cNvSpPr>
            <a:spLocks noGrp="1"/>
          </p:cNvSpPr>
          <p:nvPr>
            <p:ph type="body" sz="quarter" idx="93"/>
          </p:nvPr>
        </p:nvSpPr>
        <p:spPr>
          <a:xfrm>
            <a:off x="5641063"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2" name="Espace réservé du texte 17">
            <a:extLst>
              <a:ext uri="{FF2B5EF4-FFF2-40B4-BE49-F238E27FC236}">
                <a16:creationId xmlns:a16="http://schemas.microsoft.com/office/drawing/2014/main" id="{81F4A82C-0719-446F-8204-BD600D39DFA6}"/>
              </a:ext>
            </a:extLst>
          </p:cNvPr>
          <p:cNvSpPr>
            <a:spLocks noGrp="1"/>
          </p:cNvSpPr>
          <p:nvPr>
            <p:ph type="body" sz="quarter" idx="94"/>
          </p:nvPr>
        </p:nvSpPr>
        <p:spPr>
          <a:xfrm>
            <a:off x="5640175" y="146849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3" name="Espace réservé du texte 17">
            <a:extLst>
              <a:ext uri="{FF2B5EF4-FFF2-40B4-BE49-F238E27FC236}">
                <a16:creationId xmlns:a16="http://schemas.microsoft.com/office/drawing/2014/main" id="{EF8088A7-1D02-466E-84F0-04D764E0DC4A}"/>
              </a:ext>
            </a:extLst>
          </p:cNvPr>
          <p:cNvSpPr>
            <a:spLocks noGrp="1"/>
          </p:cNvSpPr>
          <p:nvPr>
            <p:ph type="body" sz="quarter" idx="95"/>
          </p:nvPr>
        </p:nvSpPr>
        <p:spPr>
          <a:xfrm>
            <a:off x="5641063"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4" name="Espace réservé du texte 17">
            <a:extLst>
              <a:ext uri="{FF2B5EF4-FFF2-40B4-BE49-F238E27FC236}">
                <a16:creationId xmlns:a16="http://schemas.microsoft.com/office/drawing/2014/main" id="{134577A3-254A-436C-A36C-9D09814B41BB}"/>
              </a:ext>
            </a:extLst>
          </p:cNvPr>
          <p:cNvSpPr>
            <a:spLocks noGrp="1"/>
          </p:cNvSpPr>
          <p:nvPr>
            <p:ph type="body" sz="quarter" idx="96"/>
          </p:nvPr>
        </p:nvSpPr>
        <p:spPr>
          <a:xfrm>
            <a:off x="5640175"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5" name="Espace réservé du texte 17">
            <a:extLst>
              <a:ext uri="{FF2B5EF4-FFF2-40B4-BE49-F238E27FC236}">
                <a16:creationId xmlns:a16="http://schemas.microsoft.com/office/drawing/2014/main" id="{694AA9F3-9F80-43B9-A7BA-A659EBF77CF5}"/>
              </a:ext>
            </a:extLst>
          </p:cNvPr>
          <p:cNvSpPr>
            <a:spLocks noGrp="1"/>
          </p:cNvSpPr>
          <p:nvPr>
            <p:ph type="body" sz="quarter" idx="97"/>
          </p:nvPr>
        </p:nvSpPr>
        <p:spPr>
          <a:xfrm>
            <a:off x="5641063"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6" name="Espace réservé du texte 17">
            <a:extLst>
              <a:ext uri="{FF2B5EF4-FFF2-40B4-BE49-F238E27FC236}">
                <a16:creationId xmlns:a16="http://schemas.microsoft.com/office/drawing/2014/main" id="{3123C134-847A-48A6-8622-283EBB3AFAB9}"/>
              </a:ext>
            </a:extLst>
          </p:cNvPr>
          <p:cNvSpPr>
            <a:spLocks noGrp="1"/>
          </p:cNvSpPr>
          <p:nvPr>
            <p:ph type="body" sz="quarter" idx="98"/>
          </p:nvPr>
        </p:nvSpPr>
        <p:spPr>
          <a:xfrm>
            <a:off x="5640175" y="265599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7" name="Espace réservé du texte 17">
            <a:extLst>
              <a:ext uri="{FF2B5EF4-FFF2-40B4-BE49-F238E27FC236}">
                <a16:creationId xmlns:a16="http://schemas.microsoft.com/office/drawing/2014/main" id="{EF32F629-964F-4E14-B1A1-6D678560527F}"/>
              </a:ext>
            </a:extLst>
          </p:cNvPr>
          <p:cNvSpPr>
            <a:spLocks noGrp="1"/>
          </p:cNvSpPr>
          <p:nvPr>
            <p:ph type="body" sz="quarter" idx="99"/>
          </p:nvPr>
        </p:nvSpPr>
        <p:spPr>
          <a:xfrm>
            <a:off x="5641063"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8" name="Espace réservé du texte 17">
            <a:extLst>
              <a:ext uri="{FF2B5EF4-FFF2-40B4-BE49-F238E27FC236}">
                <a16:creationId xmlns:a16="http://schemas.microsoft.com/office/drawing/2014/main" id="{A0F44CD8-F3DD-47F9-9C0A-6B207499E86A}"/>
              </a:ext>
            </a:extLst>
          </p:cNvPr>
          <p:cNvSpPr>
            <a:spLocks noGrp="1"/>
          </p:cNvSpPr>
          <p:nvPr>
            <p:ph type="body" sz="quarter" idx="100"/>
          </p:nvPr>
        </p:nvSpPr>
        <p:spPr>
          <a:xfrm>
            <a:off x="5640175" y="3249747"/>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9" name="Espace réservé du texte 17">
            <a:extLst>
              <a:ext uri="{FF2B5EF4-FFF2-40B4-BE49-F238E27FC236}">
                <a16:creationId xmlns:a16="http://schemas.microsoft.com/office/drawing/2014/main" id="{816D3008-850F-471B-9C7E-0D97399B5925}"/>
              </a:ext>
            </a:extLst>
          </p:cNvPr>
          <p:cNvSpPr>
            <a:spLocks noGrp="1"/>
          </p:cNvSpPr>
          <p:nvPr>
            <p:ph type="body" sz="quarter" idx="101"/>
          </p:nvPr>
        </p:nvSpPr>
        <p:spPr>
          <a:xfrm>
            <a:off x="5641063"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00" name="Espace réservé du texte 17">
            <a:extLst>
              <a:ext uri="{FF2B5EF4-FFF2-40B4-BE49-F238E27FC236}">
                <a16:creationId xmlns:a16="http://schemas.microsoft.com/office/drawing/2014/main" id="{D3020D71-C5F3-42BA-8874-B40E24DB7F68}"/>
              </a:ext>
            </a:extLst>
          </p:cNvPr>
          <p:cNvSpPr>
            <a:spLocks noGrp="1"/>
          </p:cNvSpPr>
          <p:nvPr>
            <p:ph type="body" sz="quarter" idx="102"/>
          </p:nvPr>
        </p:nvSpPr>
        <p:spPr>
          <a:xfrm>
            <a:off x="5640175" y="384926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11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3" y="3119438"/>
            <a:ext cx="953453" cy="942975"/>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868681" y="2265748"/>
            <a:ext cx="838579" cy="332399"/>
          </a:xfrm>
        </p:spPr>
        <p:txBody>
          <a:bodyPr vert="horz" lIns="0" tIns="0" rIns="0" bIns="0" rtlCol="0">
            <a:noAutofit/>
          </a:bodyPr>
          <a:lstStyle>
            <a:lvl1pPr>
              <a:defRPr lang="en-US" sz="24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009318" y="2265748"/>
            <a:ext cx="4888011" cy="332399"/>
          </a:xfrm>
        </p:spPr>
        <p:txBody>
          <a:bodyPr/>
          <a:lstStyle>
            <a:lvl1pPr>
              <a:lnSpc>
                <a:spcPct val="90000"/>
              </a:lnSpc>
              <a:defRPr lang="fr-FR" sz="24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009318" y="2985659"/>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009318" y="2665619"/>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600"/>
              </a:spcBef>
              <a:buFont typeface="Arial" panose="020B0604020202020204" pitchFamily="34" charset="0"/>
              <a:buNone/>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20984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3" y="3119438"/>
            <a:ext cx="953453" cy="942975"/>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1" y="2265748"/>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009318" y="2265748"/>
            <a:ext cx="4888011" cy="332399"/>
          </a:xfrm>
        </p:spPr>
        <p:txBody>
          <a:bodyPr/>
          <a:lstStyle>
            <a:lvl1pPr>
              <a:lnSpc>
                <a:spcPct val="90000"/>
              </a:lnSpc>
              <a:defRPr lang="fr-FR" sz="24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9"/>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9"/>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295481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4572000" cy="51435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6912232" y="1426436"/>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6912232" y="3645065"/>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1748CB09-B51F-4AC1-A908-AF052BFFAB5C}"/>
              </a:ext>
            </a:extLst>
          </p:cNvPr>
          <p:cNvSpPr>
            <a:spLocks noGrp="1"/>
          </p:cNvSpPr>
          <p:nvPr>
            <p:ph type="ftr" sz="quarter" idx="24"/>
          </p:nvPr>
        </p:nvSpPr>
        <p:spPr/>
        <p:txBody>
          <a:bodyPr/>
          <a:lstStyle>
            <a:lvl1pPr>
              <a:defRPr>
                <a:solidFill>
                  <a:schemeClr val="accent1"/>
                </a:solidFill>
              </a:defRPr>
            </a:lvl1pPr>
          </a:lstStyle>
          <a:p>
            <a:endParaRPr lang="en-US"/>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p>
            <a:fld id="{2E647DC0-E437-DC44-9A26-9EC3E7F86D30}" type="slidenum">
              <a:rPr lang="en-US" smtClean="0"/>
              <a:t>‹#›</a:t>
            </a:fld>
            <a:endParaRPr lang="en-US"/>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5404952" y="1875663"/>
            <a:ext cx="3077548" cy="730378"/>
          </a:xfrm>
        </p:spPr>
        <p:txBody>
          <a:bodyPr anchor="b">
            <a:noAutofit/>
          </a:bodyPr>
          <a:lstStyle>
            <a:lvl1pPr algn="ctr">
              <a:lnSpc>
                <a:spcPct val="96000"/>
              </a:lnSpc>
              <a:spcAft>
                <a:spcPts val="1000"/>
              </a:spcAft>
              <a:defRPr lang="fr-FR" sz="24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5404952" y="2617812"/>
            <a:ext cx="3077548" cy="403469"/>
          </a:xfrm>
        </p:spPr>
        <p:txBody>
          <a:bodyPr anchor="t">
            <a:noAutofit/>
          </a:bodyPr>
          <a:lstStyle>
            <a:lvl1pPr algn="ctr">
              <a:lnSpc>
                <a:spcPct val="96000"/>
              </a:lnSpc>
              <a:spcAft>
                <a:spcPts val="1000"/>
              </a:spcAft>
              <a:defRPr lang="en-US" sz="25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5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5404952" y="3085124"/>
            <a:ext cx="3077548" cy="248433"/>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marL="278543" indent="0" algn="l">
              <a:lnSpc>
                <a:spcPct val="100000"/>
              </a:lnSpc>
              <a:buFont typeface="Arial" panose="020B0604020202020204" pitchFamily="34" charset="0"/>
              <a:buNone/>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65779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re et contenu">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331525" y="1457850"/>
            <a:ext cx="8478000"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333730" y="1183184"/>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687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with Image (Small)">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6346800" y="0"/>
            <a:ext cx="2797200" cy="51435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333730" y="318887"/>
            <a:ext cx="57384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333730" y="1183184"/>
            <a:ext cx="573587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331525" y="1457850"/>
            <a:ext cx="5735870"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331201" y="532801"/>
            <a:ext cx="5735870" cy="561185"/>
          </a:xfrm>
        </p:spPr>
        <p:txBody>
          <a:bodyPr/>
          <a:lstStyle/>
          <a:p>
            <a:r>
              <a:rPr lang="en-US"/>
              <a:t>Click to edit Master title style</a:t>
            </a:r>
          </a:p>
        </p:txBody>
      </p:sp>
    </p:spTree>
    <p:extLst>
      <p:ext uri="{BB962C8B-B14F-4D97-AF65-F5344CB8AC3E}">
        <p14:creationId xmlns:p14="http://schemas.microsoft.com/office/powerpoint/2010/main" val="261102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with Image (Larg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4572000" y="0"/>
            <a:ext cx="4572000" cy="51435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333730" y="318887"/>
            <a:ext cx="4030028"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333731" y="1183184"/>
            <a:ext cx="4028251"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331526" y="1457850"/>
            <a:ext cx="4028251"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331201" y="532801"/>
            <a:ext cx="4028251" cy="561185"/>
          </a:xfrm>
        </p:spPr>
        <p:txBody>
          <a:bodyPr/>
          <a:lstStyle/>
          <a:p>
            <a:r>
              <a:rPr lang="en-US"/>
              <a:t>Click to edit Master title style</a:t>
            </a:r>
          </a:p>
        </p:txBody>
      </p:sp>
    </p:spTree>
    <p:extLst>
      <p:ext uri="{BB962C8B-B14F-4D97-AF65-F5344CB8AC3E}">
        <p14:creationId xmlns:p14="http://schemas.microsoft.com/office/powerpoint/2010/main" val="420156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Images and Descriptions">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338494" y="1558352"/>
            <a:ext cx="2191718" cy="161583"/>
          </a:xfrm>
        </p:spPr>
        <p:txBody>
          <a:bodyPr/>
          <a:lstStyle>
            <a:lvl1pPr algn="l">
              <a:lnSpc>
                <a:spcPct val="100000"/>
              </a:lnSpc>
              <a:spcAft>
                <a:spcPts val="0"/>
              </a:spcAft>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4572001" y="1558352"/>
            <a:ext cx="2191718" cy="161583"/>
          </a:xfrm>
        </p:spPr>
        <p:txBody>
          <a:bodyPr/>
          <a:lstStyle>
            <a:lvl1pPr algn="l">
              <a:lnSpc>
                <a:spcPct val="100000"/>
              </a:lnSpc>
              <a:spcAft>
                <a:spcPts val="0"/>
              </a:spcAft>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333731" y="1829515"/>
            <a:ext cx="1755419" cy="2717116"/>
          </a:xfrm>
        </p:spPr>
        <p:txBody>
          <a:bodyPr>
            <a:noAutofit/>
          </a:bodyPr>
          <a:lstStyle>
            <a:lvl1pPr>
              <a:defRPr>
                <a:noFill/>
              </a:defRPr>
            </a:lvl1pPr>
          </a:lstStyle>
          <a:p>
            <a:r>
              <a:rPr lang="en-US" noProof="0"/>
              <a:t>Click icon to add picture</a:t>
            </a:r>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4572001" y="1829515"/>
            <a:ext cx="1755419" cy="2717116"/>
          </a:xfrm>
        </p:spPr>
        <p:txBody>
          <a:bodyPr>
            <a:noAutofit/>
          </a:bodyPr>
          <a:lstStyle>
            <a:lvl1pPr>
              <a:defRPr>
                <a:noFill/>
              </a:defRPr>
            </a:lvl1pPr>
          </a:lstStyle>
          <a:p>
            <a:r>
              <a:rPr lang="en-US" noProof="0"/>
              <a:t>Click icon to add picture</a:t>
            </a:r>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6539642" y="1829516"/>
            <a:ext cx="2059200" cy="17002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2301374" y="1829516"/>
            <a:ext cx="2058403" cy="17002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333730" y="1183184"/>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19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4051562" y="1851729"/>
            <a:ext cx="1034787" cy="1364400"/>
          </a:xfrm>
        </p:spPr>
        <p:txBody>
          <a:bodyPr>
            <a:noAutofit/>
          </a:bodyPr>
          <a:lstStyle>
            <a:lvl1pPr>
              <a:defRPr>
                <a:noFill/>
              </a:defRPr>
            </a:lvl1pPr>
          </a:lstStyle>
          <a:p>
            <a:r>
              <a:rPr lang="en-US" noProof="0"/>
              <a:t>Click icon to add picture</a:t>
            </a:r>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4051562" y="1188616"/>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3025071" y="1139318"/>
            <a:ext cx="883540" cy="398442"/>
          </a:xfrm>
        </p:spPr>
        <p:txBody>
          <a:bodyPr anchor="b">
            <a:noAutofit/>
          </a:bodyPr>
          <a:lstStyle>
            <a:lvl1pPr algn="r">
              <a:lnSpc>
                <a:spcPct val="110000"/>
              </a:lnSpc>
              <a:defRPr sz="800" cap="all" baseline="0">
                <a:solidFill>
                  <a:schemeClr val="tx1"/>
                </a:solidFill>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4051562"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5296499" y="1851729"/>
            <a:ext cx="1034787" cy="1364400"/>
          </a:xfrm>
        </p:spPr>
        <p:txBody>
          <a:bodyPr>
            <a:noAutofit/>
          </a:bodyPr>
          <a:lstStyle>
            <a:lvl1pPr>
              <a:defRPr>
                <a:noFill/>
              </a:defRPr>
            </a:lvl1pPr>
          </a:lstStyle>
          <a:p>
            <a:r>
              <a:rPr lang="en-US" noProof="0"/>
              <a:t>Click icon to add picture</a:t>
            </a:r>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5296500" y="1188616"/>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6541436" y="1851729"/>
            <a:ext cx="1034787" cy="1364400"/>
          </a:xfrm>
        </p:spPr>
        <p:txBody>
          <a:bodyPr>
            <a:noAutofit/>
          </a:bodyPr>
          <a:lstStyle>
            <a:lvl1pPr>
              <a:defRPr>
                <a:noFill/>
              </a:defRPr>
            </a:lvl1pPr>
          </a:lstStyle>
          <a:p>
            <a:r>
              <a:rPr lang="en-US" noProof="0"/>
              <a:t>Click icon to add picture</a:t>
            </a:r>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6541436" y="1188616"/>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7786373" y="1851729"/>
            <a:ext cx="1034787" cy="1364400"/>
          </a:xfrm>
        </p:spPr>
        <p:txBody>
          <a:bodyPr>
            <a:noAutofit/>
          </a:bodyPr>
          <a:lstStyle>
            <a:lvl1pPr>
              <a:defRPr>
                <a:noFill/>
              </a:defRPr>
            </a:lvl1pPr>
          </a:lstStyle>
          <a:p>
            <a:r>
              <a:rPr lang="en-US" noProof="0"/>
              <a:t>Click icon to add picture</a:t>
            </a:r>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7786373" y="1188616"/>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4051562"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5296499"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5296499"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6541433"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6541433"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7786367"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7786367"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3025071" y="318887"/>
            <a:ext cx="578666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333731" y="1183183"/>
            <a:ext cx="2118055" cy="369332"/>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331527" y="1457850"/>
            <a:ext cx="2120260"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331200" y="532801"/>
            <a:ext cx="2120585" cy="561185"/>
          </a:xfrm>
        </p:spPr>
        <p:txBody>
          <a:bodyPr/>
          <a:lstStyle/>
          <a:p>
            <a:r>
              <a:rPr lang="en-US"/>
              <a:t>Click to edit Master title style</a:t>
            </a:r>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800"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p:nvGrpSpPr>
        <p:grpSpPr>
          <a:xfrm>
            <a:off x="331624" y="4747145"/>
            <a:ext cx="803890" cy="206313"/>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80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80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800"/>
            </a:p>
          </p:txBody>
        </p:sp>
      </p:grpSp>
    </p:spTree>
    <p:extLst>
      <p:ext uri="{BB962C8B-B14F-4D97-AF65-F5344CB8AC3E}">
        <p14:creationId xmlns:p14="http://schemas.microsoft.com/office/powerpoint/2010/main" val="365612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5915025" y="4534579"/>
            <a:ext cx="2057400" cy="274637"/>
          </a:xfrm>
        </p:spPr>
        <p:txBody>
          <a:bodyPr/>
          <a:lstStyle/>
          <a:p>
            <a:r>
              <a:rPr lang="fr-FR" dirty="0"/>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6518220" y="387185"/>
            <a:ext cx="851011" cy="21909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dirty="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dirty="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dirty="0"/>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6892559"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6892559"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1"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dirty="0"/>
              <a:t>Cliquez sur l'icône pour ajouter une image</a:t>
            </a: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5087572" y="1444725"/>
            <a:ext cx="3712306" cy="1243611"/>
          </a:xfrm>
        </p:spPr>
        <p:txBody>
          <a:bodyPr anchor="b">
            <a:noAutofit/>
          </a:bodyPr>
          <a:lstStyle>
            <a:lvl1pPr algn="ctr">
              <a:lnSpc>
                <a:spcPct val="96000"/>
              </a:lnSpc>
              <a:spcAft>
                <a:spcPts val="1000"/>
              </a:spcAft>
              <a:defRPr lang="fr-FR" sz="3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5087572" y="2818617"/>
            <a:ext cx="3712306" cy="403469"/>
          </a:xfrm>
        </p:spPr>
        <p:txBody>
          <a:bodyPr anchor="t">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5087572" y="3240373"/>
            <a:ext cx="3712306" cy="577995"/>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Tree>
    <p:extLst>
      <p:ext uri="{BB962C8B-B14F-4D97-AF65-F5344CB8AC3E}">
        <p14:creationId xmlns:p14="http://schemas.microsoft.com/office/powerpoint/2010/main" val="17830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3264210"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3264210" y="1183184"/>
            <a:ext cx="4844338" cy="184281"/>
          </a:xfrm>
        </p:spPr>
        <p:txBody>
          <a:bodyPr wrap="square">
            <a:spAutoFit/>
          </a:bodyPr>
          <a:lstStyle>
            <a:lvl1pPr algn="l">
              <a:lnSpc>
                <a:spcPct val="110000"/>
              </a:lnSpc>
              <a:defRPr sz="1200">
                <a:solidFill>
                  <a:schemeClr val="tx1"/>
                </a:solidFill>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4689811"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6115414"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7541017"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3264209"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3264209"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4689812"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4689812"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6115415"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6115415"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7541018"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7541018"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3025071" y="318887"/>
            <a:ext cx="578666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333731" y="1183183"/>
            <a:ext cx="2118055" cy="369332"/>
          </a:xfrm>
        </p:spPr>
        <p:txBody>
          <a:bodyPr wrap="square">
            <a:spAutoFit/>
          </a:bodyPr>
          <a:lstStyle>
            <a:lvl1pPr>
              <a:lnSpc>
                <a:spcPct val="100000"/>
              </a:lnSpc>
              <a:spcAft>
                <a:spcPts val="0"/>
              </a:spcAft>
              <a:defRPr sz="12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331526" y="1457850"/>
            <a:ext cx="2120585" cy="3221417"/>
          </a:xfrm>
        </p:spPr>
        <p:txBody>
          <a:bodyPr/>
          <a:lstStyle>
            <a:lvl1pPr>
              <a:defRPr>
                <a:solidFill>
                  <a:schemeClr val="bg1"/>
                </a:solidFill>
              </a:defRPr>
            </a:lvl1pPr>
            <a:lvl2pPr marL="226794" indent="-226794">
              <a:buFontTx/>
              <a:buBlip>
                <a:blip r:embed="rId4"/>
              </a:buBlip>
              <a:defRPr>
                <a:solidFill>
                  <a:schemeClr val="bg1"/>
                </a:solidFill>
              </a:defRPr>
            </a:lvl2pPr>
            <a:lvl3pPr marL="457189" indent="-226794">
              <a:buFontTx/>
              <a:buBlip>
                <a:blip r:embed="rId4"/>
              </a:buBlip>
              <a:defRPr>
                <a:solidFill>
                  <a:schemeClr val="bg1"/>
                </a:solidFill>
              </a:defRPr>
            </a:lvl3pPr>
            <a:lvl4pPr marL="683983" indent="-226794">
              <a:buFontTx/>
              <a:buBlip>
                <a:blip r:embed="rId4"/>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331200" y="532801"/>
            <a:ext cx="2120585" cy="561185"/>
          </a:xfrm>
        </p:spPr>
        <p:txBody>
          <a:bodyPr/>
          <a:lstStyle>
            <a:lvl1pPr>
              <a:defRPr>
                <a:solidFill>
                  <a:schemeClr val="bg1"/>
                </a:solidFill>
              </a:defRPr>
            </a:lvl1pPr>
          </a:lstStyle>
          <a:p>
            <a:r>
              <a:rPr lang="en-US"/>
              <a:t>Click to edit Master title style</a:t>
            </a:r>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1800" noProof="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p:nvGrpSpPr>
        <p:grpSpPr>
          <a:xfrm>
            <a:off x="331624" y="4747145"/>
            <a:ext cx="803890" cy="206313"/>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800"/>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800">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800"/>
            </a:p>
          </p:txBody>
        </p:sp>
      </p:grpSp>
    </p:spTree>
    <p:extLst>
      <p:ext uri="{BB962C8B-B14F-4D97-AF65-F5344CB8AC3E}">
        <p14:creationId xmlns:p14="http://schemas.microsoft.com/office/powerpoint/2010/main" val="38323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able">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2E647DC0-E437-DC44-9A26-9EC3E7F86D30}" type="slidenum">
              <a:rPr lang="en-US" smtClean="0"/>
              <a:t>‹#›</a:t>
            </a:fld>
            <a:endParaRPr lang="en-US"/>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331038" y="1457048"/>
            <a:ext cx="8478000" cy="3222219"/>
          </a:xfrm>
        </p:spPr>
        <p:txBody>
          <a:bodyPr anchor="ctr"/>
          <a:lstStyle>
            <a:lvl1pPr algn="ctr">
              <a:defRPr/>
            </a:lvl1pPr>
          </a:lstStyle>
          <a:p>
            <a:r>
              <a:rPr lang="en-US"/>
              <a:t>Click icon to add table</a:t>
            </a:r>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333730" y="1183184"/>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8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38027"/>
            <a:ext cx="6858000" cy="667446"/>
          </a:xfrm>
        </p:spPr>
        <p:txBody>
          <a:bodyPr anchor="ctr">
            <a:normAutofit/>
          </a:bodyPr>
          <a:lstStyle>
            <a:lvl1pPr algn="ctr">
              <a:defRPr sz="4000">
                <a:solidFill>
                  <a:schemeClr val="bg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08584" y="3260202"/>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08584" y="1771699"/>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Forme libre : forme 9">
            <a:extLst>
              <a:ext uri="{FF2B5EF4-FFF2-40B4-BE49-F238E27FC236}">
                <a16:creationId xmlns:a16="http://schemas.microsoft.com/office/drawing/2014/main" id="{9BDDF620-0779-479D-AEB4-C14EF8564C01}"/>
              </a:ext>
            </a:extLst>
          </p:cNvPr>
          <p:cNvSpPr>
            <a:spLocks noChangeAspect="1"/>
          </p:cNvSpPr>
          <p:nvPr/>
        </p:nvSpPr>
        <p:spPr>
          <a:xfrm>
            <a:off x="4169622" y="4511009"/>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1800" noProof="0"/>
          </a:p>
        </p:txBody>
      </p:sp>
      <p:grpSp>
        <p:nvGrpSpPr>
          <p:cNvPr id="21" name="Graphique 7">
            <a:extLst>
              <a:ext uri="{FF2B5EF4-FFF2-40B4-BE49-F238E27FC236}">
                <a16:creationId xmlns:a16="http://schemas.microsoft.com/office/drawing/2014/main" id="{CCF15C7E-6A99-4286-A9D8-5CFB7F6C2F2D}"/>
              </a:ext>
            </a:extLst>
          </p:cNvPr>
          <p:cNvGrpSpPr>
            <a:grpSpLocks noChangeAspect="1"/>
          </p:cNvGrpSpPr>
          <p:nvPr/>
        </p:nvGrpSpPr>
        <p:grpSpPr>
          <a:xfrm>
            <a:off x="4170048" y="4510418"/>
            <a:ext cx="803890" cy="206313"/>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800"/>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800">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800"/>
            </a:p>
          </p:txBody>
        </p:sp>
      </p:grpSp>
    </p:spTree>
    <p:extLst>
      <p:ext uri="{BB962C8B-B14F-4D97-AF65-F5344CB8AC3E}">
        <p14:creationId xmlns:p14="http://schemas.microsoft.com/office/powerpoint/2010/main" val="313427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ontenu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73600"/>
            <a:ext cx="8420100" cy="387798"/>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358775" y="1333056"/>
            <a:ext cx="8420101" cy="3362770"/>
          </a:xfrm>
        </p:spPr>
        <p:txBody>
          <a:bodyPr/>
          <a:lstStyle>
            <a:lvl1pPr>
              <a:defRPr baseline="0"/>
            </a:lvl1pPr>
            <a:lvl3pPr marL="403215" indent="-133347">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fld id="{D8EF29A0-E100-A544-B380-E5B671F14FCF}" type="datetimeFigureOut">
              <a:rPr lang="en-US" smtClean="0"/>
              <a:t>3/31/2025</a:t>
            </a:fld>
            <a:endParaRPr lang="en-US"/>
          </a:p>
        </p:txBody>
      </p:sp>
      <p:sp>
        <p:nvSpPr>
          <p:cNvPr id="25" name="Espace réservé du pied de page 24"/>
          <p:cNvSpPr>
            <a:spLocks noGrp="1"/>
          </p:cNvSpPr>
          <p:nvPr>
            <p:ph type="ftr" sz="quarter" idx="15"/>
          </p:nvPr>
        </p:nvSpPr>
        <p:spPr/>
        <p:txBody>
          <a:bodyPr/>
          <a:lstStyle/>
          <a:p>
            <a:endParaRPr lang="en-US"/>
          </a:p>
        </p:txBody>
      </p:sp>
      <p:sp>
        <p:nvSpPr>
          <p:cNvPr id="26" name="Espace réservé du numéro de diapositive 25"/>
          <p:cNvSpPr>
            <a:spLocks noGrp="1"/>
          </p:cNvSpPr>
          <p:nvPr>
            <p:ph type="sldNum" sz="quarter" idx="16"/>
          </p:nvPr>
        </p:nvSpPr>
        <p:spPr/>
        <p:txBody>
          <a:bodyPr/>
          <a:lstStyle/>
          <a:p>
            <a:fld id="{2E647DC0-E437-DC44-9A26-9EC3E7F86D30}" type="slidenum">
              <a:rPr lang="en-US" smtClean="0"/>
              <a:t>‹#›</a:t>
            </a:fld>
            <a:endParaRPr lang="en-US"/>
          </a:p>
        </p:txBody>
      </p:sp>
      <p:sp>
        <p:nvSpPr>
          <p:cNvPr id="31" name="Content Placeholder 2"/>
          <p:cNvSpPr>
            <a:spLocks noGrp="1"/>
          </p:cNvSpPr>
          <p:nvPr>
            <p:ph idx="17" hasCustomPrompt="1"/>
          </p:nvPr>
        </p:nvSpPr>
        <p:spPr>
          <a:xfrm>
            <a:off x="358775" y="712801"/>
            <a:ext cx="8420101" cy="349131"/>
          </a:xfrm>
        </p:spPr>
        <p:txBody>
          <a:bodyPr/>
          <a:lstStyle>
            <a:lvl1pPr marL="0" indent="0">
              <a:buNone/>
              <a:defRPr sz="2200" b="0" baseline="0">
                <a:solidFill>
                  <a:schemeClr val="tx1"/>
                </a:solidFill>
              </a:defRPr>
            </a:lvl1pPr>
            <a:lvl2pPr marL="266693" indent="0">
              <a:buNone/>
              <a:defRPr/>
            </a:lvl2pPr>
            <a:lvl3pPr marL="685783" indent="0">
              <a:buNone/>
              <a:defRPr/>
            </a:lvl3pPr>
            <a:lvl4pPr marL="1028675" indent="0">
              <a:buNone/>
              <a:defRPr/>
            </a:lvl4pPr>
            <a:lvl5pPr marL="1371566" indent="0">
              <a:buNone/>
              <a:defRPr/>
            </a:lvl5pPr>
          </a:lstStyle>
          <a:p>
            <a:pPr lvl="0"/>
            <a:r>
              <a:rPr lang="fr-FR"/>
              <a:t>Sous-titre, corps 22</a:t>
            </a:r>
            <a:endParaRPr lang="en-US"/>
          </a:p>
        </p:txBody>
      </p:sp>
    </p:spTree>
    <p:extLst>
      <p:ext uri="{BB962C8B-B14F-4D97-AF65-F5344CB8AC3E}">
        <p14:creationId xmlns:p14="http://schemas.microsoft.com/office/powerpoint/2010/main" val="35435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140">
          <p15:clr>
            <a:srgbClr val="FBAE40"/>
          </p15:clr>
        </p15:guide>
        <p15:guide id="2" orient="horz" pos="309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u Fond clair">
    <p:spTree>
      <p:nvGrpSpPr>
        <p:cNvPr id="1" name=""/>
        <p:cNvGrpSpPr/>
        <p:nvPr/>
      </p:nvGrpSpPr>
      <p:grpSpPr>
        <a:xfrm>
          <a:off x="0" y="0"/>
          <a:ext cx="0" cy="0"/>
          <a:chOff x="0" y="0"/>
          <a:chExt cx="0" cy="0"/>
        </a:xfrm>
      </p:grpSpPr>
      <p:sp>
        <p:nvSpPr>
          <p:cNvPr id="7" name="Rectangle 6"/>
          <p:cNvSpPr/>
          <p:nvPr/>
        </p:nvSpPr>
        <p:spPr>
          <a:xfrm>
            <a:off x="358775" y="1242105"/>
            <a:ext cx="8420101" cy="3453721"/>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00"/>
          </a:p>
        </p:txBody>
      </p:sp>
      <p:sp>
        <p:nvSpPr>
          <p:cNvPr id="2" name="Title 1"/>
          <p:cNvSpPr>
            <a:spLocks noGrp="1"/>
          </p:cNvSpPr>
          <p:nvPr>
            <p:ph type="title" hasCustomPrompt="1"/>
          </p:nvPr>
        </p:nvSpPr>
        <p:spPr>
          <a:xfrm>
            <a:off x="360001" y="273600"/>
            <a:ext cx="8418875" cy="387798"/>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505050" y="1365251"/>
            <a:ext cx="8086057" cy="3124645"/>
          </a:xfrm>
        </p:spPr>
        <p:txBody>
          <a:bodyPr/>
          <a:lstStyle>
            <a:lvl1pPr>
              <a:defRPr baseline="0"/>
            </a:lvl1pPr>
            <a:lvl2pPr marL="271457" indent="-136522">
              <a:tabLst/>
              <a:defRPr/>
            </a:lvl2pPr>
            <a:lvl3pPr marL="385754" indent="-131760">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fld id="{D8EF29A0-E100-A544-B380-E5B671F14FCF}" type="datetimeFigureOut">
              <a:rPr lang="en-US" smtClean="0"/>
              <a:t>3/31/2025</a:t>
            </a:fld>
            <a:endParaRPr lang="en-US"/>
          </a:p>
        </p:txBody>
      </p:sp>
      <p:sp>
        <p:nvSpPr>
          <p:cNvPr id="25" name="Espace réservé du pied de page 24"/>
          <p:cNvSpPr>
            <a:spLocks noGrp="1"/>
          </p:cNvSpPr>
          <p:nvPr>
            <p:ph type="ftr" sz="quarter" idx="15"/>
          </p:nvPr>
        </p:nvSpPr>
        <p:spPr/>
        <p:txBody>
          <a:bodyPr/>
          <a:lstStyle/>
          <a:p>
            <a:endParaRPr lang="en-US"/>
          </a:p>
        </p:txBody>
      </p:sp>
      <p:sp>
        <p:nvSpPr>
          <p:cNvPr id="26" name="Espace réservé du numéro de diapositive 25"/>
          <p:cNvSpPr>
            <a:spLocks noGrp="1"/>
          </p:cNvSpPr>
          <p:nvPr>
            <p:ph type="sldNum" sz="quarter" idx="16"/>
          </p:nvPr>
        </p:nvSpPr>
        <p:spPr/>
        <p:txBody>
          <a:bodyPr/>
          <a:lstStyle/>
          <a:p>
            <a:fld id="{2E647DC0-E437-DC44-9A26-9EC3E7F86D30}" type="slidenum">
              <a:rPr lang="en-US" smtClean="0"/>
              <a:t>‹#›</a:t>
            </a:fld>
            <a:endParaRPr lang="en-US"/>
          </a:p>
        </p:txBody>
      </p:sp>
      <p:sp>
        <p:nvSpPr>
          <p:cNvPr id="31" name="Content Placeholder 2"/>
          <p:cNvSpPr>
            <a:spLocks noGrp="1"/>
          </p:cNvSpPr>
          <p:nvPr>
            <p:ph idx="17" hasCustomPrompt="1"/>
          </p:nvPr>
        </p:nvSpPr>
        <p:spPr>
          <a:xfrm>
            <a:off x="360001" y="712801"/>
            <a:ext cx="8418875" cy="349131"/>
          </a:xfrm>
        </p:spPr>
        <p:txBody>
          <a:bodyPr/>
          <a:lstStyle>
            <a:lvl1pPr marL="0" indent="0">
              <a:buNone/>
              <a:defRPr sz="2200" b="0" baseline="0">
                <a:solidFill>
                  <a:schemeClr val="tx1"/>
                </a:solidFill>
              </a:defRPr>
            </a:lvl1pPr>
            <a:lvl2pPr marL="266693" indent="0">
              <a:buNone/>
              <a:defRPr/>
            </a:lvl2pPr>
            <a:lvl3pPr marL="685783" indent="0">
              <a:buNone/>
              <a:defRPr/>
            </a:lvl3pPr>
            <a:lvl4pPr marL="1028675" indent="0">
              <a:buNone/>
              <a:defRPr/>
            </a:lvl4pPr>
            <a:lvl5pPr marL="1371566" indent="0">
              <a:buNone/>
              <a:defRPr/>
            </a:lvl5pPr>
          </a:lstStyle>
          <a:p>
            <a:pPr lvl="0"/>
            <a:r>
              <a:rPr lang="fr-FR"/>
              <a:t>Sous-titre, corps 22</a:t>
            </a:r>
            <a:endParaRPr lang="en-US"/>
          </a:p>
        </p:txBody>
      </p:sp>
    </p:spTree>
    <p:extLst>
      <p:ext uri="{BB962C8B-B14F-4D97-AF65-F5344CB8AC3E}">
        <p14:creationId xmlns:p14="http://schemas.microsoft.com/office/powerpoint/2010/main" val="285550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pos="2980">
          <p15:clr>
            <a:srgbClr val="FBAE40"/>
          </p15:clr>
        </p15:guide>
        <p15:guide id="7" pos="30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u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1" y="273600"/>
            <a:ext cx="8418875" cy="387798"/>
          </a:xfrm>
        </p:spPr>
        <p:txBody>
          <a:bodyPr/>
          <a:lstStyle>
            <a:lvl1pPr>
              <a:defRPr/>
            </a:lvl1pPr>
          </a:lstStyle>
          <a:p>
            <a:r>
              <a:rPr lang="fr-FR"/>
              <a:t>Slide texte - 1 photo, corps 28</a:t>
            </a:r>
            <a:endParaRPr lang="en-US"/>
          </a:p>
        </p:txBody>
      </p:sp>
      <p:sp>
        <p:nvSpPr>
          <p:cNvPr id="8" name="Content Placeholder 2"/>
          <p:cNvSpPr>
            <a:spLocks noGrp="1"/>
          </p:cNvSpPr>
          <p:nvPr>
            <p:ph idx="13" hasCustomPrompt="1"/>
          </p:nvPr>
        </p:nvSpPr>
        <p:spPr>
          <a:xfrm>
            <a:off x="358775" y="1333056"/>
            <a:ext cx="3939453" cy="3362770"/>
          </a:xfrm>
        </p:spPr>
        <p:txBody>
          <a:bodyPr/>
          <a:lstStyle>
            <a:lvl1pPr>
              <a:defRPr baseline="0"/>
            </a:lvl1pPr>
            <a:lvl3pPr marL="403215" indent="-133347">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fld id="{D8EF29A0-E100-A544-B380-E5B671F14FCF}" type="datetimeFigureOut">
              <a:rPr lang="en-US" smtClean="0"/>
              <a:t>3/31/2025</a:t>
            </a:fld>
            <a:endParaRPr lang="en-US"/>
          </a:p>
        </p:txBody>
      </p:sp>
      <p:sp>
        <p:nvSpPr>
          <p:cNvPr id="25" name="Espace réservé du pied de page 24"/>
          <p:cNvSpPr>
            <a:spLocks noGrp="1"/>
          </p:cNvSpPr>
          <p:nvPr>
            <p:ph type="ftr" sz="quarter" idx="15"/>
          </p:nvPr>
        </p:nvSpPr>
        <p:spPr/>
        <p:txBody>
          <a:bodyPr/>
          <a:lstStyle/>
          <a:p>
            <a:endParaRPr lang="en-US"/>
          </a:p>
        </p:txBody>
      </p:sp>
      <p:sp>
        <p:nvSpPr>
          <p:cNvPr id="26" name="Espace réservé du numéro de diapositive 25"/>
          <p:cNvSpPr>
            <a:spLocks noGrp="1"/>
          </p:cNvSpPr>
          <p:nvPr>
            <p:ph type="sldNum" sz="quarter" idx="16"/>
          </p:nvPr>
        </p:nvSpPr>
        <p:spPr/>
        <p:txBody>
          <a:bodyPr/>
          <a:lstStyle/>
          <a:p>
            <a:fld id="{2E647DC0-E437-DC44-9A26-9EC3E7F86D30}" type="slidenum">
              <a:rPr lang="en-US" smtClean="0"/>
              <a:t>‹#›</a:t>
            </a:fld>
            <a:endParaRPr lang="en-US"/>
          </a:p>
        </p:txBody>
      </p:sp>
      <p:sp>
        <p:nvSpPr>
          <p:cNvPr id="31" name="Content Placeholder 2"/>
          <p:cNvSpPr>
            <a:spLocks noGrp="1"/>
          </p:cNvSpPr>
          <p:nvPr>
            <p:ph idx="17" hasCustomPrompt="1"/>
          </p:nvPr>
        </p:nvSpPr>
        <p:spPr>
          <a:xfrm>
            <a:off x="360001" y="712801"/>
            <a:ext cx="8418875" cy="349131"/>
          </a:xfrm>
        </p:spPr>
        <p:txBody>
          <a:bodyPr/>
          <a:lstStyle>
            <a:lvl1pPr marL="0" indent="0">
              <a:buNone/>
              <a:defRPr sz="2200" b="0" baseline="0">
                <a:solidFill>
                  <a:schemeClr val="tx1"/>
                </a:solidFill>
              </a:defRPr>
            </a:lvl1pPr>
            <a:lvl2pPr marL="266693" indent="0">
              <a:buNone/>
              <a:defRPr/>
            </a:lvl2pPr>
            <a:lvl3pPr marL="685783" indent="0">
              <a:buNone/>
              <a:defRPr/>
            </a:lvl3pPr>
            <a:lvl4pPr marL="1028675" indent="0">
              <a:buNone/>
              <a:defRPr/>
            </a:lvl4pPr>
            <a:lvl5pPr marL="1371566" indent="0">
              <a:buNone/>
              <a:defRPr/>
            </a:lvl5pPr>
          </a:lstStyle>
          <a:p>
            <a:pPr lvl="0"/>
            <a:r>
              <a:rPr lang="fr-FR"/>
              <a:t>Sous-titre, corps 22</a:t>
            </a:r>
            <a:endParaRPr lang="en-US"/>
          </a:p>
        </p:txBody>
      </p:sp>
      <p:sp>
        <p:nvSpPr>
          <p:cNvPr id="7" name="Espace réservé pour une image  6"/>
          <p:cNvSpPr>
            <a:spLocks noGrp="1"/>
          </p:cNvSpPr>
          <p:nvPr>
            <p:ph type="pic" sz="quarter" idx="18"/>
          </p:nvPr>
        </p:nvSpPr>
        <p:spPr>
          <a:xfrm>
            <a:off x="4572001" y="987426"/>
            <a:ext cx="4206875" cy="3708400"/>
          </a:xfrm>
        </p:spPr>
        <p:txBody>
          <a:bodyPr/>
          <a:lstStyle/>
          <a:p>
            <a:r>
              <a:rPr lang="en-US"/>
              <a:t>Click icon to add picture</a:t>
            </a:r>
            <a:endParaRPr lang="fr-FR"/>
          </a:p>
        </p:txBody>
      </p:sp>
    </p:spTree>
    <p:extLst>
      <p:ext uri="{BB962C8B-B14F-4D97-AF65-F5344CB8AC3E}">
        <p14:creationId xmlns:p14="http://schemas.microsoft.com/office/powerpoint/2010/main" val="19733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800"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p:nvGrpSpPr>
        <p:grpSpPr>
          <a:xfrm>
            <a:off x="331626" y="4747145"/>
            <a:ext cx="803890" cy="206313"/>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80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80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800"/>
            </a:p>
          </p:txBody>
        </p:sp>
      </p:grpSp>
      <p:sp>
        <p:nvSpPr>
          <p:cNvPr id="44" name="Espace réservé pour une image  15">
            <a:extLst>
              <a:ext uri="{FF2B5EF4-FFF2-40B4-BE49-F238E27FC236}">
                <a16:creationId xmlns:a16="http://schemas.microsoft.com/office/drawing/2014/main" id="{6EC29CFA-5793-4C6C-80E1-231B1EAA433C}"/>
              </a:ext>
            </a:extLst>
          </p:cNvPr>
          <p:cNvSpPr>
            <a:spLocks noGrp="1"/>
          </p:cNvSpPr>
          <p:nvPr>
            <p:ph type="pic" sz="quarter" idx="17"/>
          </p:nvPr>
        </p:nvSpPr>
        <p:spPr>
          <a:xfrm>
            <a:off x="4051562" y="1004859"/>
            <a:ext cx="1034787" cy="1364400"/>
          </a:xfrm>
        </p:spPr>
        <p:txBody>
          <a:bodyPr>
            <a:noAutofit/>
          </a:bodyPr>
          <a:lstStyle>
            <a:lvl1pPr>
              <a:defRPr>
                <a:noFill/>
              </a:defRPr>
            </a:lvl1pPr>
          </a:lstStyle>
          <a:p>
            <a:r>
              <a:rPr lang="en-US" noProof="0"/>
              <a:t>Click icon to add picture</a:t>
            </a:r>
          </a:p>
        </p:txBody>
      </p:sp>
      <p:sp>
        <p:nvSpPr>
          <p:cNvPr id="46" name="Espace réservé du texte 4">
            <a:extLst>
              <a:ext uri="{FF2B5EF4-FFF2-40B4-BE49-F238E27FC236}">
                <a16:creationId xmlns:a16="http://schemas.microsoft.com/office/drawing/2014/main" id="{0456B57B-663C-438F-BBF6-1AB9B756FE54}"/>
              </a:ext>
            </a:extLst>
          </p:cNvPr>
          <p:cNvSpPr>
            <a:spLocks noGrp="1"/>
          </p:cNvSpPr>
          <p:nvPr>
            <p:ph type="body" sz="quarter" idx="23" hasCustomPrompt="1"/>
          </p:nvPr>
        </p:nvSpPr>
        <p:spPr>
          <a:xfrm>
            <a:off x="4051562" y="313024"/>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48" name="Espace réservé pour une image  15">
            <a:extLst>
              <a:ext uri="{FF2B5EF4-FFF2-40B4-BE49-F238E27FC236}">
                <a16:creationId xmlns:a16="http://schemas.microsoft.com/office/drawing/2014/main" id="{59EC3F46-5FB4-498B-9543-7330D6DD4925}"/>
              </a:ext>
            </a:extLst>
          </p:cNvPr>
          <p:cNvSpPr>
            <a:spLocks noGrp="1"/>
          </p:cNvSpPr>
          <p:nvPr>
            <p:ph type="pic" sz="quarter" idx="26"/>
          </p:nvPr>
        </p:nvSpPr>
        <p:spPr>
          <a:xfrm>
            <a:off x="5296499" y="1004859"/>
            <a:ext cx="1034787" cy="1364400"/>
          </a:xfrm>
        </p:spPr>
        <p:txBody>
          <a:bodyPr>
            <a:noAutofit/>
          </a:bodyPr>
          <a:lstStyle>
            <a:lvl1pPr>
              <a:defRPr>
                <a:noFill/>
              </a:defRPr>
            </a:lvl1pPr>
          </a:lstStyle>
          <a:p>
            <a:r>
              <a:rPr lang="en-US" noProof="0"/>
              <a:t>Click icon to add picture</a:t>
            </a:r>
          </a:p>
        </p:txBody>
      </p:sp>
      <p:sp>
        <p:nvSpPr>
          <p:cNvPr id="49" name="Espace réservé du texte 4">
            <a:extLst>
              <a:ext uri="{FF2B5EF4-FFF2-40B4-BE49-F238E27FC236}">
                <a16:creationId xmlns:a16="http://schemas.microsoft.com/office/drawing/2014/main" id="{D7722D17-99A8-4564-81CF-20F1F7F8DBD1}"/>
              </a:ext>
            </a:extLst>
          </p:cNvPr>
          <p:cNvSpPr>
            <a:spLocks noGrp="1"/>
          </p:cNvSpPr>
          <p:nvPr>
            <p:ph type="body" sz="quarter" idx="27" hasCustomPrompt="1"/>
          </p:nvPr>
        </p:nvSpPr>
        <p:spPr>
          <a:xfrm>
            <a:off x="5296501" y="313024"/>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50" name="Espace réservé pour une image  15">
            <a:extLst>
              <a:ext uri="{FF2B5EF4-FFF2-40B4-BE49-F238E27FC236}">
                <a16:creationId xmlns:a16="http://schemas.microsoft.com/office/drawing/2014/main" id="{B20B9505-236E-4469-A51C-A2C7B71B271C}"/>
              </a:ext>
            </a:extLst>
          </p:cNvPr>
          <p:cNvSpPr>
            <a:spLocks noGrp="1"/>
          </p:cNvSpPr>
          <p:nvPr>
            <p:ph type="pic" sz="quarter" idx="29"/>
          </p:nvPr>
        </p:nvSpPr>
        <p:spPr>
          <a:xfrm>
            <a:off x="6541436" y="1004859"/>
            <a:ext cx="1034787" cy="1364400"/>
          </a:xfrm>
        </p:spPr>
        <p:txBody>
          <a:bodyPr>
            <a:noAutofit/>
          </a:bodyPr>
          <a:lstStyle>
            <a:lvl1pPr>
              <a:defRPr>
                <a:noFill/>
              </a:defRPr>
            </a:lvl1pPr>
          </a:lstStyle>
          <a:p>
            <a:r>
              <a:rPr lang="en-US" noProof="0"/>
              <a:t>Click icon to add picture</a:t>
            </a:r>
          </a:p>
        </p:txBody>
      </p:sp>
      <p:sp>
        <p:nvSpPr>
          <p:cNvPr id="51" name="Espace réservé du texte 4">
            <a:extLst>
              <a:ext uri="{FF2B5EF4-FFF2-40B4-BE49-F238E27FC236}">
                <a16:creationId xmlns:a16="http://schemas.microsoft.com/office/drawing/2014/main" id="{B0DC2D27-DE73-4D51-B4A4-D9CC4DC5A4EC}"/>
              </a:ext>
            </a:extLst>
          </p:cNvPr>
          <p:cNvSpPr>
            <a:spLocks noGrp="1"/>
          </p:cNvSpPr>
          <p:nvPr>
            <p:ph type="body" sz="quarter" idx="30" hasCustomPrompt="1"/>
          </p:nvPr>
        </p:nvSpPr>
        <p:spPr>
          <a:xfrm>
            <a:off x="6541437" y="31302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52" name="Espace réservé pour une image  15">
            <a:extLst>
              <a:ext uri="{FF2B5EF4-FFF2-40B4-BE49-F238E27FC236}">
                <a16:creationId xmlns:a16="http://schemas.microsoft.com/office/drawing/2014/main" id="{C7AF1FA3-8607-484E-960C-0DEC87C8B4B6}"/>
              </a:ext>
            </a:extLst>
          </p:cNvPr>
          <p:cNvSpPr>
            <a:spLocks noGrp="1"/>
          </p:cNvSpPr>
          <p:nvPr>
            <p:ph type="pic" sz="quarter" idx="32"/>
          </p:nvPr>
        </p:nvSpPr>
        <p:spPr>
          <a:xfrm>
            <a:off x="7786373" y="1004859"/>
            <a:ext cx="1034787" cy="1364400"/>
          </a:xfrm>
        </p:spPr>
        <p:txBody>
          <a:bodyPr>
            <a:noAutofit/>
          </a:bodyPr>
          <a:lstStyle>
            <a:lvl1pPr>
              <a:defRPr>
                <a:noFill/>
              </a:defRPr>
            </a:lvl1pPr>
          </a:lstStyle>
          <a:p>
            <a:r>
              <a:rPr lang="en-US" noProof="0"/>
              <a:t>Click icon to add picture</a:t>
            </a:r>
          </a:p>
        </p:txBody>
      </p:sp>
      <p:sp>
        <p:nvSpPr>
          <p:cNvPr id="53" name="Espace réservé du texte 4">
            <a:extLst>
              <a:ext uri="{FF2B5EF4-FFF2-40B4-BE49-F238E27FC236}">
                <a16:creationId xmlns:a16="http://schemas.microsoft.com/office/drawing/2014/main" id="{6F5500B0-3264-4A96-BDF7-6321D671A88F}"/>
              </a:ext>
            </a:extLst>
          </p:cNvPr>
          <p:cNvSpPr>
            <a:spLocks noGrp="1"/>
          </p:cNvSpPr>
          <p:nvPr>
            <p:ph type="body" sz="quarter" idx="33" hasCustomPrompt="1"/>
          </p:nvPr>
        </p:nvSpPr>
        <p:spPr>
          <a:xfrm>
            <a:off x="7786374" y="313024"/>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61" name="Espace réservé du texte 4">
            <a:extLst>
              <a:ext uri="{FF2B5EF4-FFF2-40B4-BE49-F238E27FC236}">
                <a16:creationId xmlns:a16="http://schemas.microsoft.com/office/drawing/2014/main" id="{8D48725B-4307-4BEA-B9C9-15E0592A3B90}"/>
              </a:ext>
            </a:extLst>
          </p:cNvPr>
          <p:cNvSpPr>
            <a:spLocks noGrp="1"/>
          </p:cNvSpPr>
          <p:nvPr>
            <p:ph type="body" sz="quarter" idx="24"/>
          </p:nvPr>
        </p:nvSpPr>
        <p:spPr>
          <a:xfrm>
            <a:off x="3025071" y="288002"/>
            <a:ext cx="883540" cy="2076811"/>
          </a:xfrm>
        </p:spPr>
        <p:txBody>
          <a:bodyPr anchor="t">
            <a:noAutofit/>
          </a:bodyPr>
          <a:lstStyle>
            <a:lvl1pPr algn="r">
              <a:lnSpc>
                <a:spcPct val="110000"/>
              </a:lnSpc>
              <a:defRPr sz="1400" cap="all" baseline="0">
                <a:solidFill>
                  <a:schemeClr val="tx1"/>
                </a:solidFill>
              </a:defRPr>
            </a:lvl1pPr>
            <a:lvl2pPr marL="171442" indent="-171442">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 name="Footer Placeholder 4">
            <a:extLst>
              <a:ext uri="{FF2B5EF4-FFF2-40B4-BE49-F238E27FC236}">
                <a16:creationId xmlns:a16="http://schemas.microsoft.com/office/drawing/2014/main" id="{DD3FCB6A-CFF2-42B3-9C1B-15E120EED9F7}"/>
              </a:ext>
            </a:extLst>
          </p:cNvPr>
          <p:cNvSpPr>
            <a:spLocks noGrp="1"/>
          </p:cNvSpPr>
          <p:nvPr>
            <p:ph type="ftr" sz="quarter" idx="43"/>
          </p:nvPr>
        </p:nvSpPr>
        <p:spPr/>
        <p:txBody>
          <a:bodyPr/>
          <a:lstStyle/>
          <a:p>
            <a:endParaRPr lang="en-US"/>
          </a:p>
        </p:txBody>
      </p:sp>
      <p:sp>
        <p:nvSpPr>
          <p:cNvPr id="6" name="Slide Number Placeholder 5">
            <a:extLst>
              <a:ext uri="{FF2B5EF4-FFF2-40B4-BE49-F238E27FC236}">
                <a16:creationId xmlns:a16="http://schemas.microsoft.com/office/drawing/2014/main" id="{1667B306-93B3-410A-AE3C-8804D808238A}"/>
              </a:ext>
            </a:extLst>
          </p:cNvPr>
          <p:cNvSpPr>
            <a:spLocks noGrp="1"/>
          </p:cNvSpPr>
          <p:nvPr>
            <p:ph type="sldNum" sz="quarter" idx="44"/>
          </p:nvPr>
        </p:nvSpPr>
        <p:spPr/>
        <p:txBody>
          <a:bodyPr/>
          <a:lstStyle>
            <a:lvl1pPr>
              <a:defRPr sz="1000"/>
            </a:lvl1pPr>
          </a:lstStyle>
          <a:p>
            <a:fld id="{2E647DC0-E437-DC44-9A26-9EC3E7F86D30}" type="slidenum">
              <a:rPr lang="en-US" smtClean="0"/>
              <a:t>‹#›</a:t>
            </a:fld>
            <a:endParaRPr lang="en-US"/>
          </a:p>
        </p:txBody>
      </p:sp>
      <p:sp>
        <p:nvSpPr>
          <p:cNvPr id="3" name="Title 2">
            <a:extLst>
              <a:ext uri="{FF2B5EF4-FFF2-40B4-BE49-F238E27FC236}">
                <a16:creationId xmlns:a16="http://schemas.microsoft.com/office/drawing/2014/main" id="{BB2B8F00-12DB-4A04-92DA-413DFEA5AEAE}"/>
              </a:ext>
            </a:extLst>
          </p:cNvPr>
          <p:cNvSpPr>
            <a:spLocks noGrp="1"/>
          </p:cNvSpPr>
          <p:nvPr>
            <p:ph type="title"/>
          </p:nvPr>
        </p:nvSpPr>
        <p:spPr>
          <a:xfrm>
            <a:off x="331202" y="288000"/>
            <a:ext cx="2118055" cy="720000"/>
          </a:xfrm>
        </p:spPr>
        <p:txBody>
          <a:bodyPr/>
          <a:lstStyle/>
          <a:p>
            <a:r>
              <a:rPr lang="en-US"/>
              <a:t>Click to edit Master title style</a:t>
            </a:r>
          </a:p>
        </p:txBody>
      </p:sp>
      <p:sp>
        <p:nvSpPr>
          <p:cNvPr id="37" name="Espace réservé du texte 4">
            <a:extLst>
              <a:ext uri="{FF2B5EF4-FFF2-40B4-BE49-F238E27FC236}">
                <a16:creationId xmlns:a16="http://schemas.microsoft.com/office/drawing/2014/main" id="{49EA8836-DAAA-4FC2-9D8E-83BC4840B323}"/>
              </a:ext>
            </a:extLst>
          </p:cNvPr>
          <p:cNvSpPr>
            <a:spLocks noGrp="1"/>
          </p:cNvSpPr>
          <p:nvPr>
            <p:ph type="body" sz="quarter" idx="51"/>
          </p:nvPr>
        </p:nvSpPr>
        <p:spPr>
          <a:xfrm>
            <a:off x="333730" y="1071320"/>
            <a:ext cx="2116800" cy="430887"/>
          </a:xfrm>
        </p:spPr>
        <p:txBody>
          <a:bodyPr wrap="square">
            <a:spAutoFit/>
          </a:bodyPr>
          <a:lstStyle>
            <a:lvl1pPr>
              <a:lnSpc>
                <a:spcPct val="100000"/>
              </a:lnSpc>
              <a:spcAft>
                <a:spcPts val="0"/>
              </a:spcAft>
              <a:defRPr sz="14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8" name="Text Placeholder 2">
            <a:extLst>
              <a:ext uri="{FF2B5EF4-FFF2-40B4-BE49-F238E27FC236}">
                <a16:creationId xmlns:a16="http://schemas.microsoft.com/office/drawing/2014/main" id="{C142F63A-5880-4F52-9D3C-49778663C666}"/>
              </a:ext>
            </a:extLst>
          </p:cNvPr>
          <p:cNvSpPr>
            <a:spLocks noGrp="1"/>
          </p:cNvSpPr>
          <p:nvPr>
            <p:ph type="body" sz="quarter" idx="21"/>
          </p:nvPr>
        </p:nvSpPr>
        <p:spPr>
          <a:xfrm>
            <a:off x="331526" y="1319303"/>
            <a:ext cx="2116800" cy="3359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Espace réservé du texte 4">
            <a:extLst>
              <a:ext uri="{FF2B5EF4-FFF2-40B4-BE49-F238E27FC236}">
                <a16:creationId xmlns:a16="http://schemas.microsoft.com/office/drawing/2014/main" id="{CB08E671-E04E-BBBA-D3D3-B0FB2DB0C6C0}"/>
              </a:ext>
            </a:extLst>
          </p:cNvPr>
          <p:cNvSpPr>
            <a:spLocks noGrp="1"/>
          </p:cNvSpPr>
          <p:nvPr>
            <p:ph type="body" sz="quarter" idx="25"/>
          </p:nvPr>
        </p:nvSpPr>
        <p:spPr>
          <a:xfrm>
            <a:off x="4051562" y="2515559"/>
            <a:ext cx="1034787"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3" name="Espace réservé du texte 4">
            <a:extLst>
              <a:ext uri="{FF2B5EF4-FFF2-40B4-BE49-F238E27FC236}">
                <a16:creationId xmlns:a16="http://schemas.microsoft.com/office/drawing/2014/main" id="{285FBB45-6D46-7854-4D9F-08E4F5EC89C0}"/>
              </a:ext>
            </a:extLst>
          </p:cNvPr>
          <p:cNvSpPr>
            <a:spLocks noGrp="1"/>
          </p:cNvSpPr>
          <p:nvPr>
            <p:ph type="body" sz="quarter" idx="35"/>
          </p:nvPr>
        </p:nvSpPr>
        <p:spPr>
          <a:xfrm>
            <a:off x="4051562" y="3149294"/>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4" name="Espace réservé du texte 4">
            <a:extLst>
              <a:ext uri="{FF2B5EF4-FFF2-40B4-BE49-F238E27FC236}">
                <a16:creationId xmlns:a16="http://schemas.microsoft.com/office/drawing/2014/main" id="{6594F61A-774F-6E82-FB92-A79BCC45A6E9}"/>
              </a:ext>
            </a:extLst>
          </p:cNvPr>
          <p:cNvSpPr>
            <a:spLocks noGrp="1"/>
          </p:cNvSpPr>
          <p:nvPr>
            <p:ph type="body" sz="quarter" idx="36"/>
          </p:nvPr>
        </p:nvSpPr>
        <p:spPr>
          <a:xfrm>
            <a:off x="5296499" y="2509783"/>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5" name="Espace réservé du texte 4">
            <a:extLst>
              <a:ext uri="{FF2B5EF4-FFF2-40B4-BE49-F238E27FC236}">
                <a16:creationId xmlns:a16="http://schemas.microsoft.com/office/drawing/2014/main" id="{8F385DB5-BB20-C6FC-A6DD-E9E8B3C7059D}"/>
              </a:ext>
            </a:extLst>
          </p:cNvPr>
          <p:cNvSpPr>
            <a:spLocks noGrp="1"/>
          </p:cNvSpPr>
          <p:nvPr>
            <p:ph type="body" sz="quarter" idx="37"/>
          </p:nvPr>
        </p:nvSpPr>
        <p:spPr>
          <a:xfrm>
            <a:off x="5296499" y="3149294"/>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6" name="Espace réservé du texte 4">
            <a:extLst>
              <a:ext uri="{FF2B5EF4-FFF2-40B4-BE49-F238E27FC236}">
                <a16:creationId xmlns:a16="http://schemas.microsoft.com/office/drawing/2014/main" id="{382ADB1E-626A-E17D-A77E-7122B56D1691}"/>
              </a:ext>
            </a:extLst>
          </p:cNvPr>
          <p:cNvSpPr>
            <a:spLocks noGrp="1"/>
          </p:cNvSpPr>
          <p:nvPr>
            <p:ph type="body" sz="quarter" idx="38"/>
          </p:nvPr>
        </p:nvSpPr>
        <p:spPr>
          <a:xfrm>
            <a:off x="6541433" y="2509783"/>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9A08BCB0-31CB-7728-FE21-E55E24D911E0}"/>
              </a:ext>
            </a:extLst>
          </p:cNvPr>
          <p:cNvSpPr>
            <a:spLocks noGrp="1"/>
          </p:cNvSpPr>
          <p:nvPr>
            <p:ph type="body" sz="quarter" idx="39"/>
          </p:nvPr>
        </p:nvSpPr>
        <p:spPr>
          <a:xfrm>
            <a:off x="6541433" y="3149294"/>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939FBA19-A847-70C9-6276-09103B0694ED}"/>
              </a:ext>
            </a:extLst>
          </p:cNvPr>
          <p:cNvSpPr>
            <a:spLocks noGrp="1"/>
          </p:cNvSpPr>
          <p:nvPr>
            <p:ph type="body" sz="quarter" idx="40"/>
          </p:nvPr>
        </p:nvSpPr>
        <p:spPr>
          <a:xfrm>
            <a:off x="7786367" y="2509783"/>
            <a:ext cx="1034787"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C755A8C8-AEDA-0AE0-30E8-3D5E6DA87DF9}"/>
              </a:ext>
            </a:extLst>
          </p:cNvPr>
          <p:cNvSpPr>
            <a:spLocks noGrp="1"/>
          </p:cNvSpPr>
          <p:nvPr>
            <p:ph type="body" sz="quarter" idx="41"/>
          </p:nvPr>
        </p:nvSpPr>
        <p:spPr>
          <a:xfrm>
            <a:off x="7786367" y="3149294"/>
            <a:ext cx="1034787" cy="1529975"/>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Tree>
    <p:extLst>
      <p:ext uri="{BB962C8B-B14F-4D97-AF65-F5344CB8AC3E}">
        <p14:creationId xmlns:p14="http://schemas.microsoft.com/office/powerpoint/2010/main" val="267648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8B9C-44B9-9C4A-2254-CA2326D3207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E1D60AD-FF72-F421-F6C3-164ABB1198F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2FDA73A-48B1-9F71-3D9D-0E71D0DC6AC9}"/>
              </a:ext>
            </a:extLst>
          </p:cNvPr>
          <p:cNvSpPr>
            <a:spLocks noGrp="1"/>
          </p:cNvSpPr>
          <p:nvPr>
            <p:ph type="dt" sz="half" idx="10"/>
          </p:nvPr>
        </p:nvSpPr>
        <p:spPr/>
        <p:txBody>
          <a:bodyPr/>
          <a:lstStyle/>
          <a:p>
            <a:fld id="{D8EF29A0-E100-A544-B380-E5B671F14FCF}" type="datetimeFigureOut">
              <a:rPr lang="en-US" smtClean="0"/>
              <a:t>3/31/2025</a:t>
            </a:fld>
            <a:endParaRPr lang="en-US"/>
          </a:p>
        </p:txBody>
      </p:sp>
      <p:sp>
        <p:nvSpPr>
          <p:cNvPr id="5" name="Footer Placeholder 4">
            <a:extLst>
              <a:ext uri="{FF2B5EF4-FFF2-40B4-BE49-F238E27FC236}">
                <a16:creationId xmlns:a16="http://schemas.microsoft.com/office/drawing/2014/main" id="{0EDBC761-DBCA-B498-D71F-11E52CC30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0E578-F090-2CB0-7A09-44E70914F0FE}"/>
              </a:ext>
            </a:extLst>
          </p:cNvPr>
          <p:cNvSpPr>
            <a:spLocks noGrp="1"/>
          </p:cNvSpPr>
          <p:nvPr>
            <p:ph type="sldNum" sz="quarter" idx="12"/>
          </p:nvPr>
        </p:nvSpPr>
        <p:spPr/>
        <p:txBody>
          <a:bodyPr/>
          <a:lstStyle/>
          <a:p>
            <a:fld id="{2E647DC0-E437-DC44-9A26-9EC3E7F86D30}" type="slidenum">
              <a:rPr lang="en-US" smtClean="0"/>
              <a:t>‹#›</a:t>
            </a:fld>
            <a:endParaRPr lang="en-US"/>
          </a:p>
        </p:txBody>
      </p:sp>
    </p:spTree>
    <p:extLst>
      <p:ext uri="{BB962C8B-B14F-4D97-AF65-F5344CB8AC3E}">
        <p14:creationId xmlns:p14="http://schemas.microsoft.com/office/powerpoint/2010/main" val="42147555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Cover Logo (Light)">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5569CE8B-04AF-468F-B800-7ECF09FD6C99}"/>
              </a:ext>
            </a:extLst>
          </p:cNvPr>
          <p:cNvGrpSpPr>
            <a:grpSpLocks noChangeAspect="1"/>
          </p:cNvGrpSpPr>
          <p:nvPr userDrawn="1"/>
        </p:nvGrpSpPr>
        <p:grpSpPr>
          <a:xfrm>
            <a:off x="3316409" y="1153893"/>
            <a:ext cx="2670837" cy="687600"/>
            <a:chOff x="4767702" y="-472136"/>
            <a:chExt cx="745525" cy="191931"/>
          </a:xfrm>
          <a:solidFill>
            <a:srgbClr val="FFFFFF"/>
          </a:solidFill>
        </p:grpSpPr>
        <p:sp>
          <p:nvSpPr>
            <p:cNvPr id="10" name="Forme libre : forme 9">
              <a:extLst>
                <a:ext uri="{FF2B5EF4-FFF2-40B4-BE49-F238E27FC236}">
                  <a16:creationId xmlns:a16="http://schemas.microsoft.com/office/drawing/2014/main" id="{A862ADC4-857D-4471-A871-BD1A38FB23C1}"/>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1" name="Forme libre : forme 10">
              <a:extLst>
                <a:ext uri="{FF2B5EF4-FFF2-40B4-BE49-F238E27FC236}">
                  <a16:creationId xmlns:a16="http://schemas.microsoft.com/office/drawing/2014/main" id="{3473CDDD-9034-4972-B890-4C267C13F06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2" name="Forme libre : forme 11">
              <a:extLst>
                <a:ext uri="{FF2B5EF4-FFF2-40B4-BE49-F238E27FC236}">
                  <a16:creationId xmlns:a16="http://schemas.microsoft.com/office/drawing/2014/main" id="{FA4CC508-0E53-4122-BCBD-4E37F1B71C30}"/>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pic>
        <p:nvPicPr>
          <p:cNvPr id="6" name="Image 5">
            <a:extLst>
              <a:ext uri="{FF2B5EF4-FFF2-40B4-BE49-F238E27FC236}">
                <a16:creationId xmlns:a16="http://schemas.microsoft.com/office/drawing/2014/main" id="{2FE1BD38-CEE0-41C9-9679-409B4EB488D0}"/>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a:xfrm>
            <a:off x="3162300" y="3111500"/>
            <a:ext cx="2895600" cy="876603"/>
          </a:xfrm>
          <a:prstGeom prst="rect">
            <a:avLst/>
          </a:prstGeom>
        </p:spPr>
      </p:pic>
    </p:spTree>
    <p:extLst>
      <p:ext uri="{BB962C8B-B14F-4D97-AF65-F5344CB8AC3E}">
        <p14:creationId xmlns:p14="http://schemas.microsoft.com/office/powerpoint/2010/main" val="9600070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ver Logo (Dark)">
    <p:bg>
      <p:bgPr>
        <a:solidFill>
          <a:schemeClr val="accent1"/>
        </a:solidFill>
        <a:effectLst/>
      </p:bgPr>
    </p:bg>
    <p:spTree>
      <p:nvGrpSpPr>
        <p:cNvPr id="1" name=""/>
        <p:cNvGrpSpPr/>
        <p:nvPr/>
      </p:nvGrpSpPr>
      <p:grpSpPr>
        <a:xfrm>
          <a:off x="0" y="0"/>
          <a:ext cx="0" cy="0"/>
          <a:chOff x="0" y="0"/>
          <a:chExt cx="0" cy="0"/>
        </a:xfrm>
      </p:grpSpPr>
      <p:grpSp>
        <p:nvGrpSpPr>
          <p:cNvPr id="7" name="Graphique 7">
            <a:extLst>
              <a:ext uri="{FF2B5EF4-FFF2-40B4-BE49-F238E27FC236}">
                <a16:creationId xmlns:a16="http://schemas.microsoft.com/office/drawing/2014/main" id="{AAE34BD0-96F3-484E-823D-846BCF7077CC}"/>
              </a:ext>
            </a:extLst>
          </p:cNvPr>
          <p:cNvGrpSpPr>
            <a:grpSpLocks noChangeAspect="1"/>
          </p:cNvGrpSpPr>
          <p:nvPr userDrawn="1"/>
        </p:nvGrpSpPr>
        <p:grpSpPr>
          <a:xfrm>
            <a:off x="3236582" y="1146636"/>
            <a:ext cx="2670837" cy="687600"/>
            <a:chOff x="4767702" y="-472136"/>
            <a:chExt cx="745525" cy="191931"/>
          </a:xfrm>
          <a:solidFill>
            <a:schemeClr val="bg1"/>
          </a:solidFill>
        </p:grpSpPr>
        <p:sp>
          <p:nvSpPr>
            <p:cNvPr id="8" name="Forme libre : forme 7">
              <a:extLst>
                <a:ext uri="{FF2B5EF4-FFF2-40B4-BE49-F238E27FC236}">
                  <a16:creationId xmlns:a16="http://schemas.microsoft.com/office/drawing/2014/main" id="{B5ACEFF7-2172-4E31-95A5-2822B762DCC8}"/>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9" name="Forme libre : forme 8">
              <a:extLst>
                <a:ext uri="{FF2B5EF4-FFF2-40B4-BE49-F238E27FC236}">
                  <a16:creationId xmlns:a16="http://schemas.microsoft.com/office/drawing/2014/main" id="{156C511D-58A1-442A-9FDB-13B83505C8E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10" name="Forme libre : forme 9">
              <a:extLst>
                <a:ext uri="{FF2B5EF4-FFF2-40B4-BE49-F238E27FC236}">
                  <a16:creationId xmlns:a16="http://schemas.microsoft.com/office/drawing/2014/main" id="{33BB5D3E-7EA3-4217-8524-E90CF2B6AC62}"/>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1868275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5915025" y="4534579"/>
            <a:ext cx="2057400" cy="274637"/>
          </a:xfrm>
        </p:spPr>
        <p:txBody>
          <a:bodyPr/>
          <a:lstStyle>
            <a:lvl1pPr>
              <a:defRPr>
                <a:solidFill>
                  <a:schemeClr val="bg2"/>
                </a:solidFill>
              </a:defRPr>
            </a:lvl1pPr>
          </a:lstStyle>
          <a:p>
            <a:r>
              <a:rPr lang="en-US" dirty="0"/>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5915025" y="417107"/>
            <a:ext cx="851011" cy="219091"/>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noProof="0" dirty="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noProof="0" dirty="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noProof="0" dirty="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1"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fr-FR" noProof="0" dirty="0"/>
              <a:t>Cliquez sur l'icône pour ajouter une image</a:t>
            </a:r>
            <a:endParaRPr lang="en-US" noProof="0" dirty="0"/>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6892559" y="13228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dirty="0"/>
              <a:t>Cliquez sur l'icône pour ajouter un graphique SmartArt</a:t>
            </a:r>
            <a:endParaRPr lang="en-US" noProof="0" dirty="0"/>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6892559" y="3877313"/>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fr-FR" noProof="0" dirty="0"/>
              <a:t>Cliquez sur l'icône pour ajouter un graphique SmartArt</a:t>
            </a:r>
            <a:endParaRPr lang="en-US" noProof="0" dirty="0"/>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p:nvPr>
        </p:nvSpPr>
        <p:spPr>
          <a:xfrm>
            <a:off x="5087572" y="1444725"/>
            <a:ext cx="3712306" cy="1243611"/>
          </a:xfrm>
        </p:spPr>
        <p:txBody>
          <a:bodyPr anchor="b">
            <a:noAutofit/>
          </a:bodyPr>
          <a:lstStyle>
            <a:lvl1pPr algn="ctr">
              <a:lnSpc>
                <a:spcPct val="96000"/>
              </a:lnSpc>
              <a:spcAft>
                <a:spcPts val="1000"/>
              </a:spcAft>
              <a:defRPr lang="fr-FR" sz="3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p:nvPr>
        </p:nvSpPr>
        <p:spPr>
          <a:xfrm>
            <a:off x="5087572" y="2818617"/>
            <a:ext cx="3712306" cy="403469"/>
          </a:xfrm>
        </p:spPr>
        <p:txBody>
          <a:bodyPr anchor="t">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50" indent="0" algn="ctr">
              <a:lnSpc>
                <a:spcPct val="100000"/>
              </a:lnSpc>
              <a:buFont typeface="Arial" panose="020B0604020202020204" pitchFamily="34" charset="0"/>
              <a:buNone/>
              <a:defRPr sz="20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p:nvPr>
        </p:nvSpPr>
        <p:spPr>
          <a:xfrm>
            <a:off x="5087572" y="3240373"/>
            <a:ext cx="3712306" cy="577995"/>
          </a:xfrm>
        </p:spPr>
        <p:txBody>
          <a:bodyPr anchor="t">
            <a:noAutofit/>
          </a:bodyPr>
          <a:lstStyle>
            <a:lvl1pPr algn="ctr">
              <a:lnSpc>
                <a:spcPct val="96000"/>
              </a:lnSpc>
              <a:spcAft>
                <a:spcPts val="1000"/>
              </a:spcAft>
              <a:defRPr lang="en-US" sz="12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Cliquez pour modifier les styles du texte du masque</a:t>
            </a:r>
          </a:p>
        </p:txBody>
      </p:sp>
    </p:spTree>
    <p:extLst>
      <p:ext uri="{BB962C8B-B14F-4D97-AF65-F5344CB8AC3E}">
        <p14:creationId xmlns:p14="http://schemas.microsoft.com/office/powerpoint/2010/main" val="160449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14348" y="3749929"/>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14348" y="1161012"/>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4146463" y="326232"/>
            <a:ext cx="851011" cy="21909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3543268" y="4734721"/>
            <a:ext cx="2057400" cy="274637"/>
          </a:xfrm>
        </p:spPr>
        <p:txBody>
          <a:bodyPr/>
          <a:lstStyle/>
          <a:p>
            <a:r>
              <a:rPr lang="en-US" noProof="0"/>
              <a:t>XX . XX . XXXX</a:t>
            </a:r>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110584" y="1444726"/>
            <a:ext cx="6922834" cy="1243611"/>
          </a:xfrm>
        </p:spPr>
        <p:txBody>
          <a:bodyPr anchor="b">
            <a:noAutofit/>
          </a:bodyPr>
          <a:lstStyle>
            <a:lvl1pPr algn="ctr">
              <a:lnSpc>
                <a:spcPct val="96000"/>
              </a:lnSpc>
              <a:spcAft>
                <a:spcPts val="1000"/>
              </a:spcAft>
              <a:defRPr lang="fr-FR" sz="4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110584" y="2818618"/>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110584" y="3384937"/>
            <a:ext cx="6922834" cy="231290"/>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41530831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Cover Title (Light)">
    <p:spTree>
      <p:nvGrpSpPr>
        <p:cNvPr id="1" name=""/>
        <p:cNvGrpSpPr/>
        <p:nvPr/>
      </p:nvGrpSpPr>
      <p:grpSpPr>
        <a:xfrm>
          <a:off x="0" y="0"/>
          <a:ext cx="0" cy="0"/>
          <a:chOff x="0" y="0"/>
          <a:chExt cx="0" cy="0"/>
        </a:xfrm>
      </p:grpSpPr>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14348" y="3749929"/>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14348" y="1161012"/>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p:spPr>
        <p:txBody>
          <a:bodyPr wrap="square">
            <a:noAutofit/>
          </a:bodyPr>
          <a:lstStyle>
            <a:lvl1pPr>
              <a:defRPr>
                <a:noFill/>
              </a:defRPr>
            </a:lvl1pPr>
          </a:lstStyle>
          <a:p>
            <a:r>
              <a:rPr lang="en-US" noProof="0"/>
              <a:t>Click icon to add SmartArt graphic</a:t>
            </a:r>
          </a:p>
        </p:txBody>
      </p:sp>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259573" y="4734721"/>
            <a:ext cx="851011" cy="219091"/>
            <a:chOff x="4767702" y="-472136"/>
            <a:chExt cx="745525" cy="191931"/>
          </a:xfrm>
          <a:solidFill>
            <a:srgbClr val="FFFFFF"/>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a:xfrm>
            <a:off x="3543268" y="4734721"/>
            <a:ext cx="2057400" cy="274637"/>
          </a:xfrm>
        </p:spPr>
        <p:txBody>
          <a:bodyPr/>
          <a:lstStyle/>
          <a:p>
            <a:r>
              <a:rPr lang="en-US" noProof="0"/>
              <a:t>XX . XX . XXXX</a:t>
            </a:r>
          </a:p>
        </p:txBody>
      </p:sp>
      <p:sp>
        <p:nvSpPr>
          <p:cNvPr id="14" name="Espace réservé du texte 5">
            <a:extLst>
              <a:ext uri="{FF2B5EF4-FFF2-40B4-BE49-F238E27FC236}">
                <a16:creationId xmlns:a16="http://schemas.microsoft.com/office/drawing/2014/main" id="{01F2B667-7264-4505-9F19-2E4AB44996E2}"/>
              </a:ext>
            </a:extLst>
          </p:cNvPr>
          <p:cNvSpPr>
            <a:spLocks noGrp="1"/>
          </p:cNvSpPr>
          <p:nvPr>
            <p:ph type="body" sz="quarter" idx="21"/>
          </p:nvPr>
        </p:nvSpPr>
        <p:spPr>
          <a:xfrm>
            <a:off x="1110584" y="1444726"/>
            <a:ext cx="6922834" cy="1243611"/>
          </a:xfrm>
        </p:spPr>
        <p:txBody>
          <a:bodyPr anchor="b">
            <a:noAutofit/>
          </a:bodyPr>
          <a:lstStyle>
            <a:lvl1pPr algn="ctr">
              <a:lnSpc>
                <a:spcPct val="96000"/>
              </a:lnSpc>
              <a:spcAft>
                <a:spcPts val="1000"/>
              </a:spcAft>
              <a:defRPr lang="fr-FR" sz="42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6" name="Espace réservé du texte 5">
            <a:extLst>
              <a:ext uri="{FF2B5EF4-FFF2-40B4-BE49-F238E27FC236}">
                <a16:creationId xmlns:a16="http://schemas.microsoft.com/office/drawing/2014/main" id="{57CD9AAA-CCAE-44AF-A224-A38A0B786F65}"/>
              </a:ext>
            </a:extLst>
          </p:cNvPr>
          <p:cNvSpPr>
            <a:spLocks noGrp="1"/>
          </p:cNvSpPr>
          <p:nvPr>
            <p:ph type="body" sz="quarter" idx="22"/>
          </p:nvPr>
        </p:nvSpPr>
        <p:spPr>
          <a:xfrm>
            <a:off x="1110584" y="2818618"/>
            <a:ext cx="6922834" cy="403469"/>
          </a:xfrm>
        </p:spPr>
        <p:txBody>
          <a:bodyPr anchor="ctr">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42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7" name="Espace réservé du texte 5">
            <a:extLst>
              <a:ext uri="{FF2B5EF4-FFF2-40B4-BE49-F238E27FC236}">
                <a16:creationId xmlns:a16="http://schemas.microsoft.com/office/drawing/2014/main" id="{F176A07A-C4FF-49D0-80C5-1B4F36FB3A32}"/>
              </a:ext>
            </a:extLst>
          </p:cNvPr>
          <p:cNvSpPr>
            <a:spLocks noGrp="1"/>
          </p:cNvSpPr>
          <p:nvPr>
            <p:ph type="body" sz="quarter" idx="23"/>
          </p:nvPr>
        </p:nvSpPr>
        <p:spPr>
          <a:xfrm>
            <a:off x="1110584" y="3384937"/>
            <a:ext cx="6922834" cy="231290"/>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30099319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over Title (Dark)">
    <p:bg>
      <p:bgPr>
        <a:solidFill>
          <a:schemeClr val="accent1"/>
        </a:solidFill>
        <a:effectLst/>
      </p:bgPr>
    </p:bg>
    <p:spTree>
      <p:nvGrpSpPr>
        <p:cNvPr id="1" name=""/>
        <p:cNvGrpSpPr/>
        <p:nvPr/>
      </p:nvGrpSpPr>
      <p:grpSpPr>
        <a:xfrm>
          <a:off x="0" y="0"/>
          <a:ext cx="0" cy="0"/>
          <a:chOff x="0" y="0"/>
          <a:chExt cx="0" cy="0"/>
        </a:xfrm>
      </p:grpSpPr>
      <p:grpSp>
        <p:nvGrpSpPr>
          <p:cNvPr id="9" name="Graphique 7">
            <a:extLst>
              <a:ext uri="{FF2B5EF4-FFF2-40B4-BE49-F238E27FC236}">
                <a16:creationId xmlns:a16="http://schemas.microsoft.com/office/drawing/2014/main" id="{27488BCF-9F91-440E-B9B4-3B8628FE5A11}"/>
              </a:ext>
            </a:extLst>
          </p:cNvPr>
          <p:cNvGrpSpPr>
            <a:grpSpLocks noChangeAspect="1"/>
          </p:cNvGrpSpPr>
          <p:nvPr userDrawn="1"/>
        </p:nvGrpSpPr>
        <p:grpSpPr>
          <a:xfrm>
            <a:off x="4146494" y="350449"/>
            <a:ext cx="851011" cy="219091"/>
            <a:chOff x="4767702" y="-472136"/>
            <a:chExt cx="745525" cy="191931"/>
          </a:xfrm>
          <a:solidFill>
            <a:schemeClr val="bg1"/>
          </a:solidFill>
        </p:grpSpPr>
        <p:sp>
          <p:nvSpPr>
            <p:cNvPr id="10" name="Forme libre : forme 9">
              <a:extLst>
                <a:ext uri="{FF2B5EF4-FFF2-40B4-BE49-F238E27FC236}">
                  <a16:creationId xmlns:a16="http://schemas.microsoft.com/office/drawing/2014/main" id="{EB91D5A6-4846-4A0D-AEA5-4C76E28CB395}"/>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1" name="Forme libre : forme 10">
              <a:extLst>
                <a:ext uri="{FF2B5EF4-FFF2-40B4-BE49-F238E27FC236}">
                  <a16:creationId xmlns:a16="http://schemas.microsoft.com/office/drawing/2014/main" id="{503CE94E-53F9-481B-BF77-A348529571D3}"/>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2" name="Forme libre : forme 11">
              <a:extLst>
                <a:ext uri="{FF2B5EF4-FFF2-40B4-BE49-F238E27FC236}">
                  <a16:creationId xmlns:a16="http://schemas.microsoft.com/office/drawing/2014/main" id="{7ADD6FFB-F84E-4F7B-930C-208E58062DD7}"/>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6" name="Espace réservé de la date 5">
            <a:extLst>
              <a:ext uri="{FF2B5EF4-FFF2-40B4-BE49-F238E27FC236}">
                <a16:creationId xmlns:a16="http://schemas.microsoft.com/office/drawing/2014/main" id="{055EFF8E-40A6-42AA-8E6F-31C4F50AAD2A}"/>
              </a:ext>
            </a:extLst>
          </p:cNvPr>
          <p:cNvSpPr>
            <a:spLocks noGrp="1"/>
          </p:cNvSpPr>
          <p:nvPr>
            <p:ph type="dt" sz="half" idx="15"/>
          </p:nvPr>
        </p:nvSpPr>
        <p:spPr/>
        <p:txBody>
          <a:bodyPr/>
          <a:lstStyle>
            <a:lvl1pPr>
              <a:defRPr>
                <a:solidFill>
                  <a:schemeClr val="bg2"/>
                </a:solidFill>
              </a:defRPr>
            </a:lvl1pPr>
          </a:lstStyle>
          <a:p>
            <a:r>
              <a:rPr lang="en-US"/>
              <a:t>XX . XX . XXXX</a:t>
            </a:r>
          </a:p>
        </p:txBody>
      </p:sp>
      <p:sp>
        <p:nvSpPr>
          <p:cNvPr id="17" name="Espace réservé du graphique SmartArt 18">
            <a:extLst>
              <a:ext uri="{FF2B5EF4-FFF2-40B4-BE49-F238E27FC236}">
                <a16:creationId xmlns:a16="http://schemas.microsoft.com/office/drawing/2014/main" id="{50E609C3-EA6F-468A-8B7C-CD27949FB33C}"/>
              </a:ext>
            </a:extLst>
          </p:cNvPr>
          <p:cNvSpPr>
            <a:spLocks noGrp="1" noChangeAspect="1"/>
          </p:cNvSpPr>
          <p:nvPr>
            <p:ph type="dgm" sz="quarter" idx="13"/>
          </p:nvPr>
        </p:nvSpPr>
        <p:spPr>
          <a:xfrm>
            <a:off x="4514348" y="3749929"/>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Espace réservé du graphique SmartArt 19">
            <a:extLst>
              <a:ext uri="{FF2B5EF4-FFF2-40B4-BE49-F238E27FC236}">
                <a16:creationId xmlns:a16="http://schemas.microsoft.com/office/drawing/2014/main" id="{F155B637-1E1E-462B-9FBB-56FD4231172C}"/>
              </a:ext>
            </a:extLst>
          </p:cNvPr>
          <p:cNvSpPr>
            <a:spLocks noGrp="1" noChangeAspect="1"/>
          </p:cNvSpPr>
          <p:nvPr>
            <p:ph type="dgm" sz="quarter" idx="14"/>
          </p:nvPr>
        </p:nvSpPr>
        <p:spPr>
          <a:xfrm>
            <a:off x="4514348" y="1161012"/>
            <a:ext cx="115305" cy="114487"/>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6" name="Espace réservé du texte 5">
            <a:extLst>
              <a:ext uri="{FF2B5EF4-FFF2-40B4-BE49-F238E27FC236}">
                <a16:creationId xmlns:a16="http://schemas.microsoft.com/office/drawing/2014/main" id="{287A90CB-3485-4D3D-9E87-2D7382BBBC10}"/>
              </a:ext>
            </a:extLst>
          </p:cNvPr>
          <p:cNvSpPr>
            <a:spLocks noGrp="1"/>
          </p:cNvSpPr>
          <p:nvPr>
            <p:ph type="body" sz="quarter" idx="21"/>
          </p:nvPr>
        </p:nvSpPr>
        <p:spPr>
          <a:xfrm>
            <a:off x="1110584" y="1444726"/>
            <a:ext cx="6922834" cy="1243611"/>
          </a:xfrm>
        </p:spPr>
        <p:txBody>
          <a:bodyPr anchor="b">
            <a:noAutofit/>
          </a:bodyPr>
          <a:lstStyle>
            <a:lvl1pPr algn="ctr">
              <a:lnSpc>
                <a:spcPct val="96000"/>
              </a:lnSpc>
              <a:spcAft>
                <a:spcPts val="1000"/>
              </a:spcAft>
              <a:defRPr lang="fr-FR" sz="42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19" name="Espace réservé du texte 5">
            <a:extLst>
              <a:ext uri="{FF2B5EF4-FFF2-40B4-BE49-F238E27FC236}">
                <a16:creationId xmlns:a16="http://schemas.microsoft.com/office/drawing/2014/main" id="{54CCF570-9115-4289-839C-7FACBC619C13}"/>
              </a:ext>
            </a:extLst>
          </p:cNvPr>
          <p:cNvSpPr>
            <a:spLocks noGrp="1"/>
          </p:cNvSpPr>
          <p:nvPr>
            <p:ph type="body" sz="quarter" idx="22"/>
          </p:nvPr>
        </p:nvSpPr>
        <p:spPr>
          <a:xfrm>
            <a:off x="1110584" y="2818618"/>
            <a:ext cx="6922834" cy="403469"/>
          </a:xfrm>
        </p:spPr>
        <p:txBody>
          <a:bodyPr anchor="ctr">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42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0" name="Espace réservé du texte 5">
            <a:extLst>
              <a:ext uri="{FF2B5EF4-FFF2-40B4-BE49-F238E27FC236}">
                <a16:creationId xmlns:a16="http://schemas.microsoft.com/office/drawing/2014/main" id="{889FD9C7-FB39-4714-81F8-6EA37E5B621B}"/>
              </a:ext>
            </a:extLst>
          </p:cNvPr>
          <p:cNvSpPr>
            <a:spLocks noGrp="1"/>
          </p:cNvSpPr>
          <p:nvPr>
            <p:ph type="body" sz="quarter" idx="23"/>
          </p:nvPr>
        </p:nvSpPr>
        <p:spPr>
          <a:xfrm>
            <a:off x="1110584" y="3384937"/>
            <a:ext cx="6922834" cy="231290"/>
          </a:xfrm>
        </p:spPr>
        <p:txBody>
          <a:bodyPr anchor="t">
            <a:noAutofit/>
          </a:bodyPr>
          <a:lstStyle>
            <a:lvl1pPr algn="ctr">
              <a:lnSpc>
                <a:spcPct val="96000"/>
              </a:lnSpc>
              <a:spcAft>
                <a:spcPts val="1000"/>
              </a:spcAft>
              <a:defRPr lang="en-US" sz="12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26753790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Cover Title with Image (Light)">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5915025" y="4534580"/>
            <a:ext cx="2057400" cy="274637"/>
          </a:xfrm>
        </p:spPr>
        <p:txBody>
          <a:bodyPr/>
          <a:lstStyle/>
          <a:p>
            <a:r>
              <a:rPr lang="en-US"/>
              <a:t>XX . XX . XXXX</a:t>
            </a:r>
            <a:endParaRPr lang="fr-F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7948868" y="415539"/>
            <a:ext cx="851011" cy="219091"/>
            <a:chOff x="4767702" y="-472136"/>
            <a:chExt cx="745525" cy="191931"/>
          </a:xfrm>
          <a:solidFill>
            <a:srgbClr val="FFFFFF"/>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
        <p:nvSpPr>
          <p:cNvPr id="17" name="Espace réservé du graphique SmartArt 11">
            <a:extLst>
              <a:ext uri="{FF2B5EF4-FFF2-40B4-BE49-F238E27FC236}">
                <a16:creationId xmlns:a16="http://schemas.microsoft.com/office/drawing/2014/main" id="{4F60E46E-0715-41F6-BEAC-C9C998D41D44}"/>
              </a:ext>
            </a:extLst>
          </p:cNvPr>
          <p:cNvSpPr>
            <a:spLocks noGrp="1" noChangeAspect="1"/>
          </p:cNvSpPr>
          <p:nvPr>
            <p:ph type="dgm" sz="quarter" idx="14"/>
          </p:nvPr>
        </p:nvSpPr>
        <p:spPr>
          <a:xfrm>
            <a:off x="6892560" y="1322815"/>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22" name="Espace réservé du graphique SmartArt 11">
            <a:extLst>
              <a:ext uri="{FF2B5EF4-FFF2-40B4-BE49-F238E27FC236}">
                <a16:creationId xmlns:a16="http://schemas.microsoft.com/office/drawing/2014/main" id="{2835F6F0-E601-40E8-8F65-7949A8AA2AF1}"/>
              </a:ext>
            </a:extLst>
          </p:cNvPr>
          <p:cNvSpPr>
            <a:spLocks noGrp="1" noChangeAspect="1"/>
          </p:cNvSpPr>
          <p:nvPr>
            <p:ph type="dgm" sz="quarter" idx="19"/>
          </p:nvPr>
        </p:nvSpPr>
        <p:spPr>
          <a:xfrm>
            <a:off x="6892560" y="38773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25" name="Espace réservé du texte 5">
            <a:extLst>
              <a:ext uri="{FF2B5EF4-FFF2-40B4-BE49-F238E27FC236}">
                <a16:creationId xmlns:a16="http://schemas.microsoft.com/office/drawing/2014/main" id="{CA236998-34E3-4BB4-B42A-72EE346C3C40}"/>
              </a:ext>
            </a:extLst>
          </p:cNvPr>
          <p:cNvSpPr>
            <a:spLocks noGrp="1"/>
          </p:cNvSpPr>
          <p:nvPr>
            <p:ph type="body" sz="quarter" idx="21"/>
          </p:nvPr>
        </p:nvSpPr>
        <p:spPr>
          <a:xfrm>
            <a:off x="5087573" y="1444726"/>
            <a:ext cx="3712306" cy="1243611"/>
          </a:xfrm>
        </p:spPr>
        <p:txBody>
          <a:bodyPr anchor="b">
            <a:noAutofit/>
          </a:bodyPr>
          <a:lstStyle>
            <a:lvl1pPr algn="ctr">
              <a:lnSpc>
                <a:spcPct val="96000"/>
              </a:lnSpc>
              <a:spcAft>
                <a:spcPts val="1000"/>
              </a:spcAft>
              <a:defRPr lang="fr-FR" sz="30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14179443-CD99-4560-A70A-CF3E60CA5C3E}"/>
              </a:ext>
            </a:extLst>
          </p:cNvPr>
          <p:cNvSpPr>
            <a:spLocks noGrp="1"/>
          </p:cNvSpPr>
          <p:nvPr>
            <p:ph type="body" sz="quarter" idx="22"/>
          </p:nvPr>
        </p:nvSpPr>
        <p:spPr>
          <a:xfrm>
            <a:off x="5087573" y="2818618"/>
            <a:ext cx="3712306" cy="403469"/>
          </a:xfrm>
        </p:spPr>
        <p:txBody>
          <a:bodyPr anchor="t">
            <a:noAutofit/>
          </a:bodyPr>
          <a:lstStyle>
            <a:lvl1pPr algn="ctr">
              <a:lnSpc>
                <a:spcPct val="96000"/>
              </a:lnSpc>
              <a:spcAft>
                <a:spcPts val="1000"/>
              </a:spcAft>
              <a:defRPr lang="en-US" sz="20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7" name="Espace réservé du texte 5">
            <a:extLst>
              <a:ext uri="{FF2B5EF4-FFF2-40B4-BE49-F238E27FC236}">
                <a16:creationId xmlns:a16="http://schemas.microsoft.com/office/drawing/2014/main" id="{633150E7-212E-42D8-857F-00B727BB0E60}"/>
              </a:ext>
            </a:extLst>
          </p:cNvPr>
          <p:cNvSpPr>
            <a:spLocks noGrp="1"/>
          </p:cNvSpPr>
          <p:nvPr>
            <p:ph type="body" sz="quarter" idx="23"/>
          </p:nvPr>
        </p:nvSpPr>
        <p:spPr>
          <a:xfrm>
            <a:off x="5087573" y="3240374"/>
            <a:ext cx="3712306" cy="577995"/>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6572581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over Title with Image (Dark)">
    <p:bg>
      <p:bgPr>
        <a:solidFill>
          <a:schemeClr val="accent1"/>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061F378-E818-498E-989A-601A8E73F31E}"/>
              </a:ext>
            </a:extLst>
          </p:cNvPr>
          <p:cNvSpPr>
            <a:spLocks noGrp="1"/>
          </p:cNvSpPr>
          <p:nvPr>
            <p:ph type="dt" sz="half" idx="20"/>
          </p:nvPr>
        </p:nvSpPr>
        <p:spPr>
          <a:xfrm>
            <a:off x="5915025" y="4534580"/>
            <a:ext cx="2057400" cy="274637"/>
          </a:xfrm>
        </p:spPr>
        <p:txBody>
          <a:bodyPr/>
          <a:lstStyle>
            <a:lvl1pPr>
              <a:defRPr>
                <a:solidFill>
                  <a:schemeClr val="bg2"/>
                </a:solidFill>
              </a:defRPr>
            </a:lvl1pPr>
          </a:lstStyle>
          <a:p>
            <a:r>
              <a:rPr lang="en-US"/>
              <a:t>XX . XX . XXXX</a:t>
            </a:r>
          </a:p>
        </p:txBody>
      </p:sp>
      <p:grpSp>
        <p:nvGrpSpPr>
          <p:cNvPr id="13" name="Graphique 7">
            <a:extLst>
              <a:ext uri="{FF2B5EF4-FFF2-40B4-BE49-F238E27FC236}">
                <a16:creationId xmlns:a16="http://schemas.microsoft.com/office/drawing/2014/main" id="{9EDD880A-DFFE-4F0B-ACE0-49E81EAC5C57}"/>
              </a:ext>
            </a:extLst>
          </p:cNvPr>
          <p:cNvGrpSpPr>
            <a:grpSpLocks noChangeAspect="1"/>
          </p:cNvGrpSpPr>
          <p:nvPr userDrawn="1"/>
        </p:nvGrpSpPr>
        <p:grpSpPr>
          <a:xfrm>
            <a:off x="6284565" y="334284"/>
            <a:ext cx="1296115" cy="333682"/>
            <a:chOff x="4767702" y="-472136"/>
            <a:chExt cx="745525" cy="191931"/>
          </a:xfrm>
          <a:solidFill>
            <a:schemeClr val="bg1"/>
          </a:solidFill>
        </p:grpSpPr>
        <p:sp>
          <p:nvSpPr>
            <p:cNvPr id="14" name="Forme libre : forme 13">
              <a:extLst>
                <a:ext uri="{FF2B5EF4-FFF2-40B4-BE49-F238E27FC236}">
                  <a16:creationId xmlns:a16="http://schemas.microsoft.com/office/drawing/2014/main" id="{23232CF7-6A63-4E62-9BB3-AEC2E2985622}"/>
                </a:ext>
              </a:extLst>
            </p:cNvPr>
            <p:cNvSpPr/>
            <p:nvPr/>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en-US" sz="2400" noProof="0"/>
            </a:p>
          </p:txBody>
        </p:sp>
        <p:sp>
          <p:nvSpPr>
            <p:cNvPr id="15" name="Forme libre : forme 14">
              <a:extLst>
                <a:ext uri="{FF2B5EF4-FFF2-40B4-BE49-F238E27FC236}">
                  <a16:creationId xmlns:a16="http://schemas.microsoft.com/office/drawing/2014/main" id="{57EF7850-35A6-4B4B-BC7E-9FC7583FB3C6}"/>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en-US" sz="2400" noProof="0">
                <a:solidFill>
                  <a:schemeClr val="accent2"/>
                </a:solidFill>
              </a:endParaRPr>
            </a:p>
          </p:txBody>
        </p:sp>
        <p:sp>
          <p:nvSpPr>
            <p:cNvPr id="18" name="Forme libre : forme 17">
              <a:extLst>
                <a:ext uri="{FF2B5EF4-FFF2-40B4-BE49-F238E27FC236}">
                  <a16:creationId xmlns:a16="http://schemas.microsoft.com/office/drawing/2014/main" id="{2E436654-D7D3-4BBB-9470-2F10DA8514EE}"/>
                </a:ext>
              </a:extLst>
            </p:cNvPr>
            <p:cNvSpPr/>
            <p:nvPr/>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en-US" sz="2400" noProof="0"/>
            </a:p>
          </p:txBody>
        </p:sp>
      </p:grpSp>
      <p:sp>
        <p:nvSpPr>
          <p:cNvPr id="37" name="Espace réservé pour une image  36">
            <a:extLst>
              <a:ext uri="{FF2B5EF4-FFF2-40B4-BE49-F238E27FC236}">
                <a16:creationId xmlns:a16="http://schemas.microsoft.com/office/drawing/2014/main" id="{B393D89D-0FFD-4664-8FAD-EE45D64CF7A7}"/>
              </a:ext>
            </a:extLst>
          </p:cNvPr>
          <p:cNvSpPr>
            <a:spLocks noGrp="1"/>
          </p:cNvSpPr>
          <p:nvPr>
            <p:ph type="pic" sz="quarter" idx="17"/>
          </p:nvPr>
        </p:nvSpPr>
        <p:spPr>
          <a:xfrm>
            <a:off x="2" y="0"/>
            <a:ext cx="4781135" cy="5143500"/>
          </a:xfrm>
          <a:custGeom>
            <a:avLst/>
            <a:gdLst>
              <a:gd name="connsiteX0" fmla="*/ 0 w 4781135"/>
              <a:gd name="connsiteY0" fmla="*/ 0 h 5143500"/>
              <a:gd name="connsiteX1" fmla="*/ 3673235 w 4781135"/>
              <a:gd name="connsiteY1" fmla="*/ 0 h 5143500"/>
              <a:gd name="connsiteX2" fmla="*/ 3843349 w 4781135"/>
              <a:gd name="connsiteY2" fmla="*/ 145970 h 5143500"/>
              <a:gd name="connsiteX3" fmla="*/ 4781135 w 4781135"/>
              <a:gd name="connsiteY3" fmla="*/ 2622891 h 5143500"/>
              <a:gd name="connsiteX4" fmla="*/ 3861453 w 4781135"/>
              <a:gd name="connsiteY4" fmla="*/ 5081299 h 5143500"/>
              <a:gd name="connsiteX5" fmla="*/ 3792118 w 4781135"/>
              <a:gd name="connsiteY5" fmla="*/ 5143500 h 5143500"/>
              <a:gd name="connsiteX6" fmla="*/ 0 w 4781135"/>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135" h="5143500">
                <a:moveTo>
                  <a:pt x="0" y="0"/>
                </a:moveTo>
                <a:lnTo>
                  <a:pt x="3673235" y="0"/>
                </a:lnTo>
                <a:lnTo>
                  <a:pt x="3843349" y="145970"/>
                </a:lnTo>
                <a:cubicBezTo>
                  <a:pt x="4444478" y="723140"/>
                  <a:pt x="4781135" y="1564827"/>
                  <a:pt x="4781135" y="2622891"/>
                </a:cubicBezTo>
                <a:cubicBezTo>
                  <a:pt x="4781257" y="3656845"/>
                  <a:pt x="4444586" y="4498301"/>
                  <a:pt x="3861453" y="5081299"/>
                </a:cubicBezTo>
                <a:lnTo>
                  <a:pt x="3792118" y="5143500"/>
                </a:lnTo>
                <a:lnTo>
                  <a:pt x="0" y="5143500"/>
                </a:lnTo>
                <a:close/>
              </a:path>
            </a:pathLst>
          </a:custGeom>
        </p:spPr>
        <p:txBody>
          <a:bodyPr wrap="square">
            <a:noAutofit/>
          </a:bodyPr>
          <a:lstStyle>
            <a:lvl1pPr>
              <a:defRPr>
                <a:noFill/>
              </a:defRPr>
            </a:lvl1pPr>
          </a:lstStyle>
          <a:p>
            <a:r>
              <a:rPr lang="en-US" noProof="0"/>
              <a:t>Click icon to add picture</a:t>
            </a:r>
          </a:p>
        </p:txBody>
      </p:sp>
      <p:sp>
        <p:nvSpPr>
          <p:cNvPr id="11" name="Espace réservé du graphique SmartArt 11">
            <a:extLst>
              <a:ext uri="{FF2B5EF4-FFF2-40B4-BE49-F238E27FC236}">
                <a16:creationId xmlns:a16="http://schemas.microsoft.com/office/drawing/2014/main" id="{540F3744-EAB0-48D1-B7AE-720C8628C071}"/>
              </a:ext>
            </a:extLst>
          </p:cNvPr>
          <p:cNvSpPr>
            <a:spLocks noGrp="1" noChangeAspect="1"/>
          </p:cNvSpPr>
          <p:nvPr>
            <p:ph type="dgm" sz="quarter" idx="14"/>
          </p:nvPr>
        </p:nvSpPr>
        <p:spPr>
          <a:xfrm>
            <a:off x="6892560" y="1322815"/>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16" name="Espace réservé du graphique SmartArt 11">
            <a:extLst>
              <a:ext uri="{FF2B5EF4-FFF2-40B4-BE49-F238E27FC236}">
                <a16:creationId xmlns:a16="http://schemas.microsoft.com/office/drawing/2014/main" id="{E04644FF-725F-4770-81BC-F016774228AE}"/>
              </a:ext>
            </a:extLst>
          </p:cNvPr>
          <p:cNvSpPr>
            <a:spLocks noGrp="1" noChangeAspect="1"/>
          </p:cNvSpPr>
          <p:nvPr>
            <p:ph type="dgm" sz="quarter" idx="19"/>
          </p:nvPr>
        </p:nvSpPr>
        <p:spPr>
          <a:xfrm>
            <a:off x="6892560" y="3877314"/>
            <a:ext cx="102332" cy="101605"/>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a:ln w="22225">
            <a:noFill/>
          </a:ln>
        </p:spPr>
        <p:txBody>
          <a:bodyPr wrap="square">
            <a:noAutofit/>
          </a:bodyPr>
          <a:lstStyle>
            <a:lvl1pPr>
              <a:defRPr>
                <a:noFill/>
              </a:defRPr>
            </a:lvl1pPr>
          </a:lstStyle>
          <a:p>
            <a:r>
              <a:rPr lang="en-US" noProof="0"/>
              <a:t>Click icon to add SmartArt graphic</a:t>
            </a:r>
          </a:p>
        </p:txBody>
      </p:sp>
      <p:sp>
        <p:nvSpPr>
          <p:cNvPr id="21" name="Espace réservé du texte 5">
            <a:extLst>
              <a:ext uri="{FF2B5EF4-FFF2-40B4-BE49-F238E27FC236}">
                <a16:creationId xmlns:a16="http://schemas.microsoft.com/office/drawing/2014/main" id="{008D4AEF-2960-4B86-98AA-A0ABA6675BC8}"/>
              </a:ext>
            </a:extLst>
          </p:cNvPr>
          <p:cNvSpPr>
            <a:spLocks noGrp="1"/>
          </p:cNvSpPr>
          <p:nvPr>
            <p:ph type="body" sz="quarter" idx="21" hasCustomPrompt="1"/>
          </p:nvPr>
        </p:nvSpPr>
        <p:spPr>
          <a:xfrm>
            <a:off x="5087573" y="1444726"/>
            <a:ext cx="3712306" cy="1243611"/>
          </a:xfrm>
        </p:spPr>
        <p:txBody>
          <a:bodyPr anchor="b">
            <a:noAutofit/>
          </a:bodyPr>
          <a:lstStyle>
            <a:lvl1pPr algn="ctr">
              <a:lnSpc>
                <a:spcPct val="96000"/>
              </a:lnSpc>
              <a:spcAft>
                <a:spcPts val="1000"/>
              </a:spcAft>
              <a:defRPr lang="fr-FR" sz="3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algn="ctr">
              <a:lnSpc>
                <a:spcPct val="100000"/>
              </a:lnSpc>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Title1</a:t>
            </a:r>
          </a:p>
          <a:p>
            <a:pPr lvl="0"/>
            <a:endParaRPr lang="fr-FR"/>
          </a:p>
        </p:txBody>
      </p:sp>
      <p:sp>
        <p:nvSpPr>
          <p:cNvPr id="22" name="Espace réservé du texte 5">
            <a:extLst>
              <a:ext uri="{FF2B5EF4-FFF2-40B4-BE49-F238E27FC236}">
                <a16:creationId xmlns:a16="http://schemas.microsoft.com/office/drawing/2014/main" id="{C4763866-3F61-4A13-9CE8-9A542B41F4FC}"/>
              </a:ext>
            </a:extLst>
          </p:cNvPr>
          <p:cNvSpPr>
            <a:spLocks noGrp="1"/>
          </p:cNvSpPr>
          <p:nvPr>
            <p:ph type="body" sz="quarter" idx="22" hasCustomPrompt="1"/>
          </p:nvPr>
        </p:nvSpPr>
        <p:spPr>
          <a:xfrm>
            <a:off x="5087573" y="2818618"/>
            <a:ext cx="3712306" cy="403469"/>
          </a:xfrm>
        </p:spPr>
        <p:txBody>
          <a:bodyPr anchor="t">
            <a:noAutofit/>
          </a:bodyPr>
          <a:lstStyle>
            <a:lvl1pPr algn="ctr">
              <a:lnSpc>
                <a:spcPct val="96000"/>
              </a:lnSpc>
              <a:spcAft>
                <a:spcPts val="1000"/>
              </a:spcAft>
              <a:defRPr lang="en-US" sz="2000" b="0" i="1" kern="1200" dirty="0">
                <a:solidFill>
                  <a:schemeClr val="bg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000" b="0" i="1">
                <a:solidFill>
                  <a:schemeClr val="bg1"/>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a:t>Title2</a:t>
            </a:r>
          </a:p>
        </p:txBody>
      </p:sp>
      <p:sp>
        <p:nvSpPr>
          <p:cNvPr id="23" name="Espace réservé du texte 5">
            <a:extLst>
              <a:ext uri="{FF2B5EF4-FFF2-40B4-BE49-F238E27FC236}">
                <a16:creationId xmlns:a16="http://schemas.microsoft.com/office/drawing/2014/main" id="{7A2D6EFB-94B5-487C-A9CF-03E9B187D679}"/>
              </a:ext>
            </a:extLst>
          </p:cNvPr>
          <p:cNvSpPr>
            <a:spLocks noGrp="1"/>
          </p:cNvSpPr>
          <p:nvPr>
            <p:ph type="body" sz="quarter" idx="23" hasCustomPrompt="1"/>
          </p:nvPr>
        </p:nvSpPr>
        <p:spPr>
          <a:xfrm>
            <a:off x="5087573" y="3295850"/>
            <a:ext cx="3712306" cy="577995"/>
          </a:xfrm>
        </p:spPr>
        <p:txBody>
          <a:bodyPr anchor="t">
            <a:noAutofit/>
          </a:bodyPr>
          <a:lstStyle>
            <a:lvl1pPr algn="ctr">
              <a:lnSpc>
                <a:spcPct val="96000"/>
              </a:lnSpc>
              <a:spcAft>
                <a:spcPts val="1000"/>
              </a:spcAft>
              <a:defRPr lang="en-US" sz="1200" b="0" i="0" kern="1200" dirty="0">
                <a:solidFill>
                  <a:schemeClr val="bg2"/>
                </a:solidFill>
                <a:latin typeface="+mj-lt"/>
                <a:ea typeface="Verdana" panose="020B0604030504040204" pitchFamily="34" charset="0"/>
                <a:cs typeface="Verdana" panose="020B0604030504040204" pitchFamily="34" charset="0"/>
              </a:defRPr>
            </a:lvl1pPr>
            <a:lvl2pPr algn="l">
              <a:lnSpc>
                <a:spcPct val="100000"/>
              </a:lnSpc>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fr-FR" err="1"/>
              <a:t>Title</a:t>
            </a:r>
            <a:r>
              <a:rPr lang="fr-FR"/>
              <a:t> 3</a:t>
            </a:r>
          </a:p>
        </p:txBody>
      </p:sp>
    </p:spTree>
    <p:extLst>
      <p:ext uri="{BB962C8B-B14F-4D97-AF65-F5344CB8AC3E}">
        <p14:creationId xmlns:p14="http://schemas.microsoft.com/office/powerpoint/2010/main" val="16569683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Pr>
        <a:solidFill>
          <a:srgbClr val="F5F3F8"/>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4052777" y="532800"/>
            <a:ext cx="4756746" cy="4132943"/>
          </a:xfrm>
        </p:spPr>
        <p:txBody>
          <a:bodyPr>
            <a:noAutofit/>
          </a:bodyPr>
          <a:lstStyle>
            <a:lvl1pPr>
              <a:defRPr>
                <a:noFill/>
              </a:defRPr>
            </a:lvl1pPr>
          </a:lstStyle>
          <a:p>
            <a:r>
              <a:rPr lang="en-US"/>
              <a:t>Click icon to add picture</a:t>
            </a:r>
            <a:endParaRPr lang="fr-FR"/>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userDrawn="1"/>
        </p:nvCxnSpPr>
        <p:spPr>
          <a:xfrm>
            <a:off x="802547"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776290" y="1571330"/>
            <a:ext cx="52514" cy="5213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endParaRPr lang="fr-F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fr-FR" smtClean="0"/>
              <a:pPr/>
              <a:t>‹#›</a:t>
            </a:fld>
            <a:endParaRPr lang="fr-FR"/>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331523" y="147011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331523" y="2065255"/>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331523" y="265599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331523" y="325113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331523"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001587"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000699" y="146849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dirty="0"/>
              <a:t>Click to edit Master text styles</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001587"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000699"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001587"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000699" y="265599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001587"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000699" y="3249747"/>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001587"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000699" y="384926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331201" y="532801"/>
            <a:ext cx="3548792" cy="561185"/>
          </a:xfrm>
        </p:spPr>
        <p:txBody>
          <a:bodyPr/>
          <a:lstStyle/>
          <a:p>
            <a:r>
              <a:rPr lang="en-US"/>
              <a:t>Click to edit Master title style</a:t>
            </a:r>
          </a:p>
        </p:txBody>
      </p:sp>
    </p:spTree>
    <p:extLst>
      <p:ext uri="{BB962C8B-B14F-4D97-AF65-F5344CB8AC3E}">
        <p14:creationId xmlns:p14="http://schemas.microsoft.com/office/powerpoint/2010/main" val="4149485899"/>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Large">
    <p:bg>
      <p:bgPr>
        <a:solidFill>
          <a:srgbClr val="F5F3F8"/>
        </a:solidFill>
        <a:effectLst/>
      </p:bgPr>
    </p:bg>
    <p:spTree>
      <p:nvGrpSpPr>
        <p:cNvPr id="1" name=""/>
        <p:cNvGrpSpPr/>
        <p:nvPr/>
      </p:nvGrpSpPr>
      <p:grpSpPr>
        <a:xfrm>
          <a:off x="0" y="0"/>
          <a:ext cx="0" cy="0"/>
          <a:chOff x="0" y="0"/>
          <a:chExt cx="0" cy="0"/>
        </a:xfrm>
      </p:grpSpPr>
      <p:sp>
        <p:nvSpPr>
          <p:cNvPr id="7" name="Espace réservé du pied de page 6">
            <a:extLst>
              <a:ext uri="{FF2B5EF4-FFF2-40B4-BE49-F238E27FC236}">
                <a16:creationId xmlns:a16="http://schemas.microsoft.com/office/drawing/2014/main" id="{208746F7-3CD2-431F-B427-E3AA9BF36F6B}"/>
              </a:ext>
            </a:extLst>
          </p:cNvPr>
          <p:cNvSpPr>
            <a:spLocks noGrp="1"/>
          </p:cNvSpPr>
          <p:nvPr>
            <p:ph type="ftr" sz="quarter" idx="21"/>
          </p:nvPr>
        </p:nvSpPr>
        <p:spPr/>
        <p:txBody>
          <a:bodyPr/>
          <a:lstStyle/>
          <a:p>
            <a:endParaRPr lang="en-US" noProof="0"/>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p>
            <a:fld id="{6B54B0F7-55DD-40D6-B7F4-70B586885C0B}" type="slidenum">
              <a:rPr lang="en-US" noProof="0" smtClean="0"/>
              <a:pPr/>
              <a:t>‹#›</a:t>
            </a:fld>
            <a:endParaRPr lang="en-US" noProof="0"/>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userDrawn="1"/>
        </p:nvCxnSpPr>
        <p:spPr>
          <a:xfrm>
            <a:off x="1327882"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80" name="Connecteur droit 13">
            <a:extLst>
              <a:ext uri="{FF2B5EF4-FFF2-40B4-BE49-F238E27FC236}">
                <a16:creationId xmlns:a16="http://schemas.microsoft.com/office/drawing/2014/main" id="{85FA77DC-6A39-4C5E-A7D7-DB530C4F2170}"/>
              </a:ext>
            </a:extLst>
          </p:cNvPr>
          <p:cNvCxnSpPr>
            <a:cxnSpLocks/>
          </p:cNvCxnSpPr>
          <p:nvPr userDrawn="1"/>
        </p:nvCxnSpPr>
        <p:spPr>
          <a:xfrm>
            <a:off x="5442469"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302070" y="1571330"/>
            <a:ext cx="52514" cy="5213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857303" y="147011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857303" y="2065255"/>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857303" y="265599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857303" y="325113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857303"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7" name="Espace réservé du texte 17">
            <a:extLst>
              <a:ext uri="{FF2B5EF4-FFF2-40B4-BE49-F238E27FC236}">
                <a16:creationId xmlns:a16="http://schemas.microsoft.com/office/drawing/2014/main" id="{BC549DD2-19EC-48CD-B888-45BB704C4174}"/>
              </a:ext>
            </a:extLst>
          </p:cNvPr>
          <p:cNvSpPr>
            <a:spLocks noGrp="1"/>
          </p:cNvSpPr>
          <p:nvPr>
            <p:ph type="body" sz="quarter" idx="55" hasCustomPrompt="1"/>
          </p:nvPr>
        </p:nvSpPr>
        <p:spPr>
          <a:xfrm>
            <a:off x="4971445" y="147011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19" name="Espace réservé du texte 17">
            <a:extLst>
              <a:ext uri="{FF2B5EF4-FFF2-40B4-BE49-F238E27FC236}">
                <a16:creationId xmlns:a16="http://schemas.microsoft.com/office/drawing/2014/main" id="{3F60EFF9-C152-4B38-A6F0-B6187C82AB3A}"/>
              </a:ext>
            </a:extLst>
          </p:cNvPr>
          <p:cNvSpPr>
            <a:spLocks noGrp="1"/>
          </p:cNvSpPr>
          <p:nvPr>
            <p:ph type="body" sz="quarter" idx="57" hasCustomPrompt="1"/>
          </p:nvPr>
        </p:nvSpPr>
        <p:spPr>
          <a:xfrm>
            <a:off x="4971445" y="2065255"/>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1" name="Espace réservé du texte 17">
            <a:extLst>
              <a:ext uri="{FF2B5EF4-FFF2-40B4-BE49-F238E27FC236}">
                <a16:creationId xmlns:a16="http://schemas.microsoft.com/office/drawing/2014/main" id="{79245E80-9388-4650-8049-250CA8CADB14}"/>
              </a:ext>
            </a:extLst>
          </p:cNvPr>
          <p:cNvSpPr>
            <a:spLocks noGrp="1"/>
          </p:cNvSpPr>
          <p:nvPr>
            <p:ph type="body" sz="quarter" idx="59" hasCustomPrompt="1"/>
          </p:nvPr>
        </p:nvSpPr>
        <p:spPr>
          <a:xfrm>
            <a:off x="4971445" y="265599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3" name="Espace réservé du texte 17">
            <a:extLst>
              <a:ext uri="{FF2B5EF4-FFF2-40B4-BE49-F238E27FC236}">
                <a16:creationId xmlns:a16="http://schemas.microsoft.com/office/drawing/2014/main" id="{38029C0C-186F-4AA6-979B-ED3F5FBAE0CE}"/>
              </a:ext>
            </a:extLst>
          </p:cNvPr>
          <p:cNvSpPr>
            <a:spLocks noGrp="1"/>
          </p:cNvSpPr>
          <p:nvPr>
            <p:ph type="body" sz="quarter" idx="61" hasCustomPrompt="1"/>
          </p:nvPr>
        </p:nvSpPr>
        <p:spPr>
          <a:xfrm>
            <a:off x="4971445" y="325113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25" name="Espace réservé du texte 17">
            <a:extLst>
              <a:ext uri="{FF2B5EF4-FFF2-40B4-BE49-F238E27FC236}">
                <a16:creationId xmlns:a16="http://schemas.microsoft.com/office/drawing/2014/main" id="{59A7AD2F-F568-4503-8FF8-3611A660ED34}"/>
              </a:ext>
            </a:extLst>
          </p:cNvPr>
          <p:cNvSpPr>
            <a:spLocks noGrp="1"/>
          </p:cNvSpPr>
          <p:nvPr>
            <p:ph type="body" sz="quarter" idx="63" hasCustomPrompt="1"/>
          </p:nvPr>
        </p:nvSpPr>
        <p:spPr>
          <a:xfrm>
            <a:off x="4971445"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19982">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19982">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1526478"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1525590" y="146849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1526478"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1525590"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1526478"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1525590" y="265599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1526478"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1525590" y="3249747"/>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1526478"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1525590" y="384926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1" name="Espace réservé du texte 17">
            <a:extLst>
              <a:ext uri="{FF2B5EF4-FFF2-40B4-BE49-F238E27FC236}">
                <a16:creationId xmlns:a16="http://schemas.microsoft.com/office/drawing/2014/main" id="{5599C94B-1830-4681-A21C-C4AE3554868C}"/>
              </a:ext>
            </a:extLst>
          </p:cNvPr>
          <p:cNvSpPr>
            <a:spLocks noGrp="1"/>
          </p:cNvSpPr>
          <p:nvPr>
            <p:ph type="body" sz="quarter" idx="93"/>
          </p:nvPr>
        </p:nvSpPr>
        <p:spPr>
          <a:xfrm>
            <a:off x="5641063"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2" name="Espace réservé du texte 17">
            <a:extLst>
              <a:ext uri="{FF2B5EF4-FFF2-40B4-BE49-F238E27FC236}">
                <a16:creationId xmlns:a16="http://schemas.microsoft.com/office/drawing/2014/main" id="{81F4A82C-0719-446F-8204-BD600D39DFA6}"/>
              </a:ext>
            </a:extLst>
          </p:cNvPr>
          <p:cNvSpPr>
            <a:spLocks noGrp="1"/>
          </p:cNvSpPr>
          <p:nvPr>
            <p:ph type="body" sz="quarter" idx="94"/>
          </p:nvPr>
        </p:nvSpPr>
        <p:spPr>
          <a:xfrm>
            <a:off x="5640175" y="146849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3" name="Espace réservé du texte 17">
            <a:extLst>
              <a:ext uri="{FF2B5EF4-FFF2-40B4-BE49-F238E27FC236}">
                <a16:creationId xmlns:a16="http://schemas.microsoft.com/office/drawing/2014/main" id="{EF8088A7-1D02-466E-84F0-04D764E0DC4A}"/>
              </a:ext>
            </a:extLst>
          </p:cNvPr>
          <p:cNvSpPr>
            <a:spLocks noGrp="1"/>
          </p:cNvSpPr>
          <p:nvPr>
            <p:ph type="body" sz="quarter" idx="95"/>
          </p:nvPr>
        </p:nvSpPr>
        <p:spPr>
          <a:xfrm>
            <a:off x="5641063"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4" name="Espace réservé du texte 17">
            <a:extLst>
              <a:ext uri="{FF2B5EF4-FFF2-40B4-BE49-F238E27FC236}">
                <a16:creationId xmlns:a16="http://schemas.microsoft.com/office/drawing/2014/main" id="{134577A3-254A-436C-A36C-9D09814B41BB}"/>
              </a:ext>
            </a:extLst>
          </p:cNvPr>
          <p:cNvSpPr>
            <a:spLocks noGrp="1"/>
          </p:cNvSpPr>
          <p:nvPr>
            <p:ph type="body" sz="quarter" idx="96"/>
          </p:nvPr>
        </p:nvSpPr>
        <p:spPr>
          <a:xfrm>
            <a:off x="5640175"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5" name="Espace réservé du texte 17">
            <a:extLst>
              <a:ext uri="{FF2B5EF4-FFF2-40B4-BE49-F238E27FC236}">
                <a16:creationId xmlns:a16="http://schemas.microsoft.com/office/drawing/2014/main" id="{694AA9F3-9F80-43B9-A7BA-A659EBF77CF5}"/>
              </a:ext>
            </a:extLst>
          </p:cNvPr>
          <p:cNvSpPr>
            <a:spLocks noGrp="1"/>
          </p:cNvSpPr>
          <p:nvPr>
            <p:ph type="body" sz="quarter" idx="97"/>
          </p:nvPr>
        </p:nvSpPr>
        <p:spPr>
          <a:xfrm>
            <a:off x="5641063"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6" name="Espace réservé du texte 17">
            <a:extLst>
              <a:ext uri="{FF2B5EF4-FFF2-40B4-BE49-F238E27FC236}">
                <a16:creationId xmlns:a16="http://schemas.microsoft.com/office/drawing/2014/main" id="{3123C134-847A-48A6-8622-283EBB3AFAB9}"/>
              </a:ext>
            </a:extLst>
          </p:cNvPr>
          <p:cNvSpPr>
            <a:spLocks noGrp="1"/>
          </p:cNvSpPr>
          <p:nvPr>
            <p:ph type="body" sz="quarter" idx="98"/>
          </p:nvPr>
        </p:nvSpPr>
        <p:spPr>
          <a:xfrm>
            <a:off x="5640175" y="265599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7" name="Espace réservé du texte 17">
            <a:extLst>
              <a:ext uri="{FF2B5EF4-FFF2-40B4-BE49-F238E27FC236}">
                <a16:creationId xmlns:a16="http://schemas.microsoft.com/office/drawing/2014/main" id="{EF32F629-964F-4E14-B1A1-6D678560527F}"/>
              </a:ext>
            </a:extLst>
          </p:cNvPr>
          <p:cNvSpPr>
            <a:spLocks noGrp="1"/>
          </p:cNvSpPr>
          <p:nvPr>
            <p:ph type="body" sz="quarter" idx="99"/>
          </p:nvPr>
        </p:nvSpPr>
        <p:spPr>
          <a:xfrm>
            <a:off x="5641063"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8" name="Espace réservé du texte 17">
            <a:extLst>
              <a:ext uri="{FF2B5EF4-FFF2-40B4-BE49-F238E27FC236}">
                <a16:creationId xmlns:a16="http://schemas.microsoft.com/office/drawing/2014/main" id="{A0F44CD8-F3DD-47F9-9C0A-6B207499E86A}"/>
              </a:ext>
            </a:extLst>
          </p:cNvPr>
          <p:cNvSpPr>
            <a:spLocks noGrp="1"/>
          </p:cNvSpPr>
          <p:nvPr>
            <p:ph type="body" sz="quarter" idx="100"/>
          </p:nvPr>
        </p:nvSpPr>
        <p:spPr>
          <a:xfrm>
            <a:off x="5640175" y="3249747"/>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199" name="Espace réservé du texte 17">
            <a:extLst>
              <a:ext uri="{FF2B5EF4-FFF2-40B4-BE49-F238E27FC236}">
                <a16:creationId xmlns:a16="http://schemas.microsoft.com/office/drawing/2014/main" id="{816D3008-850F-471B-9C7E-0D97399B5925}"/>
              </a:ext>
            </a:extLst>
          </p:cNvPr>
          <p:cNvSpPr>
            <a:spLocks noGrp="1"/>
          </p:cNvSpPr>
          <p:nvPr>
            <p:ph type="body" sz="quarter" idx="101"/>
          </p:nvPr>
        </p:nvSpPr>
        <p:spPr>
          <a:xfrm>
            <a:off x="5641063"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200" name="Espace réservé du texte 17">
            <a:extLst>
              <a:ext uri="{FF2B5EF4-FFF2-40B4-BE49-F238E27FC236}">
                <a16:creationId xmlns:a16="http://schemas.microsoft.com/office/drawing/2014/main" id="{D3020D71-C5F3-42BA-8874-B40E24DB7F68}"/>
              </a:ext>
            </a:extLst>
          </p:cNvPr>
          <p:cNvSpPr>
            <a:spLocks noGrp="1"/>
          </p:cNvSpPr>
          <p:nvPr>
            <p:ph type="body" sz="quarter" idx="102"/>
          </p:nvPr>
        </p:nvSpPr>
        <p:spPr>
          <a:xfrm>
            <a:off x="5640175" y="3849263"/>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Click to edit Master text styles</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2767179"/>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3" y="3119438"/>
            <a:ext cx="953453" cy="942975"/>
          </a:xfrm>
          <a:prstGeom prst="rect">
            <a:avLst/>
          </a:prstGeom>
        </p:spPr>
      </p:pic>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868681" y="2265748"/>
            <a:ext cx="838579" cy="332399"/>
          </a:xfrm>
        </p:spPr>
        <p:txBody>
          <a:bodyPr vert="horz" lIns="0" tIns="0" rIns="0" bIns="0" rtlCol="0">
            <a:noAutofit/>
          </a:bodyPr>
          <a:lstStyle>
            <a:lvl1pPr>
              <a:defRPr lang="en-US" sz="24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009318" y="2265748"/>
            <a:ext cx="4888011" cy="332399"/>
          </a:xfrm>
        </p:spPr>
        <p:txBody>
          <a:bodyPr/>
          <a:lstStyle>
            <a:lvl1pPr>
              <a:lnSpc>
                <a:spcPct val="90000"/>
              </a:lnSpc>
              <a:defRPr lang="fr-FR" sz="24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009318" y="2985659"/>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009318" y="2665619"/>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600"/>
              </a:spcBef>
              <a:buFont typeface="Arial" panose="020B0604020202020204" pitchFamily="34" charset="0"/>
              <a:buNone/>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9321222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Chapter (Dark)">
    <p:bg>
      <p:bgPr>
        <a:solidFill>
          <a:srgbClr val="1E034A"/>
        </a:solidFill>
        <a:effectLst/>
      </p:bgPr>
    </p:bg>
    <p:spTree>
      <p:nvGrpSpPr>
        <p:cNvPr id="1" name=""/>
        <p:cNvGrpSpPr/>
        <p:nvPr/>
      </p:nvGrpSpPr>
      <p:grpSpPr>
        <a:xfrm>
          <a:off x="0" y="0"/>
          <a:ext cx="0" cy="0"/>
          <a:chOff x="0" y="0"/>
          <a:chExt cx="0" cy="0"/>
        </a:xfrm>
      </p:grpSpPr>
      <p:pic>
        <p:nvPicPr>
          <p:cNvPr id="5" name="Graphique 4">
            <a:extLst>
              <a:ext uri="{FF2B5EF4-FFF2-40B4-BE49-F238E27FC236}">
                <a16:creationId xmlns:a16="http://schemas.microsoft.com/office/drawing/2014/main" id="{D97075C2-D640-40B7-B715-DE36BBB3FC4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124223" y="3119438"/>
            <a:ext cx="953453" cy="942975"/>
          </a:xfrm>
          <a:prstGeom prst="rect">
            <a:avLst/>
          </a:prstGeom>
        </p:spPr>
      </p:pic>
      <p:sp>
        <p:nvSpPr>
          <p:cNvPr id="14" name="Espace réservé du texte 17">
            <a:extLst>
              <a:ext uri="{FF2B5EF4-FFF2-40B4-BE49-F238E27FC236}">
                <a16:creationId xmlns:a16="http://schemas.microsoft.com/office/drawing/2014/main" id="{B077D764-009F-4B11-889B-7C1F77AE7EF8}"/>
              </a:ext>
            </a:extLst>
          </p:cNvPr>
          <p:cNvSpPr>
            <a:spLocks noGrp="1"/>
          </p:cNvSpPr>
          <p:nvPr>
            <p:ph type="body" sz="quarter" idx="22" hasCustomPrompt="1"/>
          </p:nvPr>
        </p:nvSpPr>
        <p:spPr>
          <a:xfrm>
            <a:off x="868681" y="2265748"/>
            <a:ext cx="838579" cy="332399"/>
          </a:xfrm>
        </p:spPr>
        <p:txBody>
          <a:bodyPr vert="horz" lIns="0" tIns="0" rIns="0" bIns="0" rtlCol="0">
            <a:noAutofit/>
          </a:bodyPr>
          <a:lstStyle>
            <a:lvl1pPr algn="r">
              <a:defRPr lang="en-US" sz="2400" b="1" noProof="0" dirty="0">
                <a:solidFill>
                  <a:schemeClr val="bg2"/>
                </a:solidFill>
              </a:defRPr>
            </a:lvl1pPr>
          </a:lstStyle>
          <a:p>
            <a:pPr lvl="0">
              <a:lnSpc>
                <a:spcPct val="90000"/>
              </a:lnSpc>
            </a:pPr>
            <a:r>
              <a:rPr lang="en-US" noProof="0"/>
              <a:t>00</a:t>
            </a:r>
          </a:p>
        </p:txBody>
      </p:sp>
      <p:sp>
        <p:nvSpPr>
          <p:cNvPr id="15" name="Espace réservé du texte 17">
            <a:extLst>
              <a:ext uri="{FF2B5EF4-FFF2-40B4-BE49-F238E27FC236}">
                <a16:creationId xmlns:a16="http://schemas.microsoft.com/office/drawing/2014/main" id="{26F07BC6-BD1D-4953-9F45-D190CB67B241}"/>
              </a:ext>
            </a:extLst>
          </p:cNvPr>
          <p:cNvSpPr>
            <a:spLocks noGrp="1"/>
          </p:cNvSpPr>
          <p:nvPr>
            <p:ph type="body" sz="quarter" idx="23"/>
          </p:nvPr>
        </p:nvSpPr>
        <p:spPr>
          <a:xfrm>
            <a:off x="2009318" y="2265748"/>
            <a:ext cx="4888011" cy="332399"/>
          </a:xfrm>
        </p:spPr>
        <p:txBody>
          <a:bodyPr/>
          <a:lstStyle>
            <a:lvl1pPr>
              <a:lnSpc>
                <a:spcPct val="90000"/>
              </a:lnSpc>
              <a:defRPr lang="fr-FR" sz="2400" b="1" i="0"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6" name="Espace réservé du texte 17">
            <a:extLst>
              <a:ext uri="{FF2B5EF4-FFF2-40B4-BE49-F238E27FC236}">
                <a16:creationId xmlns:a16="http://schemas.microsoft.com/office/drawing/2014/main" id="{FB6BFF7B-8B97-443F-8D19-A75C20F978D1}"/>
              </a:ext>
            </a:extLst>
          </p:cNvPr>
          <p:cNvSpPr>
            <a:spLocks noGrp="1"/>
          </p:cNvSpPr>
          <p:nvPr>
            <p:ph type="body" sz="quarter" idx="24"/>
          </p:nvPr>
        </p:nvSpPr>
        <p:spPr>
          <a:xfrm>
            <a:off x="2009318" y="2985659"/>
            <a:ext cx="4888011" cy="236561"/>
          </a:xfrm>
        </p:spPr>
        <p:txBody>
          <a:bodyPr/>
          <a:lstStyle>
            <a:lvl1pPr>
              <a:lnSpc>
                <a:spcPct val="90000"/>
              </a:lnSpc>
              <a:defRPr lang="fr-FR" sz="1400" b="0" i="1" kern="120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
        <p:nvSpPr>
          <p:cNvPr id="7" name="Espace réservé du texte 17">
            <a:extLst>
              <a:ext uri="{FF2B5EF4-FFF2-40B4-BE49-F238E27FC236}">
                <a16:creationId xmlns:a16="http://schemas.microsoft.com/office/drawing/2014/main" id="{DA36FF3D-AF0A-45ED-BF39-F628AE9DBF56}"/>
              </a:ext>
            </a:extLst>
          </p:cNvPr>
          <p:cNvSpPr>
            <a:spLocks noGrp="1"/>
          </p:cNvSpPr>
          <p:nvPr>
            <p:ph type="body" sz="quarter" idx="25"/>
          </p:nvPr>
        </p:nvSpPr>
        <p:spPr>
          <a:xfrm>
            <a:off x="2009318" y="2665619"/>
            <a:ext cx="4888011" cy="236561"/>
          </a:xfrm>
        </p:spPr>
        <p:txBody>
          <a:bodyPr/>
          <a:lstStyle>
            <a:lvl1pPr>
              <a:lnSpc>
                <a:spcPct val="90000"/>
              </a:lnSpc>
              <a:defRPr lang="fr-FR" sz="1400" b="0" i="0" kern="1200" cap="all" baseline="0" dirty="0" err="1">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en-US" noProof="0"/>
              <a:t>Click to edit Master text styles</a:t>
            </a:r>
          </a:p>
        </p:txBody>
      </p:sp>
    </p:spTree>
    <p:extLst>
      <p:ext uri="{BB962C8B-B14F-4D97-AF65-F5344CB8AC3E}">
        <p14:creationId xmlns:p14="http://schemas.microsoft.com/office/powerpoint/2010/main" val="26976183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Text next to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C5F3432-6FAD-4E94-8F10-E3A9F64580C5}"/>
              </a:ext>
            </a:extLst>
          </p:cNvPr>
          <p:cNvSpPr>
            <a:spLocks noGrp="1"/>
          </p:cNvSpPr>
          <p:nvPr>
            <p:ph type="pic" sz="quarter" idx="17"/>
          </p:nvPr>
        </p:nvSpPr>
        <p:spPr>
          <a:xfrm>
            <a:off x="0" y="0"/>
            <a:ext cx="4572000" cy="5143500"/>
          </a:xfrm>
          <a:custGeom>
            <a:avLst/>
            <a:gdLst>
              <a:gd name="connsiteX0" fmla="*/ 351364 w 4572000"/>
              <a:gd name="connsiteY0" fmla="*/ 4913481 h 5143500"/>
              <a:gd name="connsiteX1" fmla="*/ 331614 w 4572000"/>
              <a:gd name="connsiteY1" fmla="*/ 4933530 h 5143500"/>
              <a:gd name="connsiteX2" fmla="*/ 352238 w 4572000"/>
              <a:gd name="connsiteY2" fmla="*/ 4953582 h 5143500"/>
              <a:gd name="connsiteX3" fmla="*/ 371988 w 4572000"/>
              <a:gd name="connsiteY3" fmla="*/ 4933533 h 5143500"/>
              <a:gd name="connsiteX4" fmla="*/ 351364 w 4572000"/>
              <a:gd name="connsiteY4" fmla="*/ 4913481 h 5143500"/>
              <a:gd name="connsiteX5" fmla="*/ 892594 w 4572000"/>
              <a:gd name="connsiteY5" fmla="*/ 4837587 h 5143500"/>
              <a:gd name="connsiteX6" fmla="*/ 917847 w 4572000"/>
              <a:gd name="connsiteY6" fmla="*/ 4847631 h 5143500"/>
              <a:gd name="connsiteX7" fmla="*/ 927649 w 4572000"/>
              <a:gd name="connsiteY7" fmla="*/ 4877990 h 5143500"/>
              <a:gd name="connsiteX8" fmla="*/ 918101 w 4572000"/>
              <a:gd name="connsiteY8" fmla="*/ 4908353 h 5143500"/>
              <a:gd name="connsiteX9" fmla="*/ 894867 w 4572000"/>
              <a:gd name="connsiteY9" fmla="*/ 4918277 h 5143500"/>
              <a:gd name="connsiteX10" fmla="*/ 868934 w 4572000"/>
              <a:gd name="connsiteY10" fmla="*/ 4908080 h 5143500"/>
              <a:gd name="connsiteX11" fmla="*/ 859063 w 4572000"/>
              <a:gd name="connsiteY11" fmla="*/ 4877877 h 5143500"/>
              <a:gd name="connsiteX12" fmla="*/ 868679 w 4572000"/>
              <a:gd name="connsiteY12" fmla="*/ 4847677 h 5143500"/>
              <a:gd name="connsiteX13" fmla="*/ 559058 w 4572000"/>
              <a:gd name="connsiteY13" fmla="*/ 4837499 h 5143500"/>
              <a:gd name="connsiteX14" fmla="*/ 578337 w 4572000"/>
              <a:gd name="connsiteY14" fmla="*/ 4840021 h 5143500"/>
              <a:gd name="connsiteX15" fmla="*/ 585644 w 4572000"/>
              <a:gd name="connsiteY15" fmla="*/ 4847817 h 5143500"/>
              <a:gd name="connsiteX16" fmla="*/ 585644 w 4572000"/>
              <a:gd name="connsiteY16" fmla="*/ 4907937 h 5143500"/>
              <a:gd name="connsiteX17" fmla="*/ 578337 w 4572000"/>
              <a:gd name="connsiteY17" fmla="*/ 4915741 h 5143500"/>
              <a:gd name="connsiteX18" fmla="*/ 558606 w 4572000"/>
              <a:gd name="connsiteY18" fmla="*/ 4918322 h 5143500"/>
              <a:gd name="connsiteX19" fmla="*/ 534560 w 4572000"/>
              <a:gd name="connsiteY19" fmla="*/ 4909442 h 5143500"/>
              <a:gd name="connsiteX20" fmla="*/ 523520 w 4572000"/>
              <a:gd name="connsiteY20" fmla="*/ 4877990 h 5143500"/>
              <a:gd name="connsiteX21" fmla="*/ 534560 w 4572000"/>
              <a:gd name="connsiteY21" fmla="*/ 4846542 h 5143500"/>
              <a:gd name="connsiteX22" fmla="*/ 1101681 w 4572000"/>
              <a:gd name="connsiteY22" fmla="*/ 4805359 h 5143500"/>
              <a:gd name="connsiteX23" fmla="*/ 1095865 w 4572000"/>
              <a:gd name="connsiteY23" fmla="*/ 4811167 h 5143500"/>
              <a:gd name="connsiteX24" fmla="*/ 1095865 w 4572000"/>
              <a:gd name="connsiteY24" fmla="*/ 4944812 h 5143500"/>
              <a:gd name="connsiteX25" fmla="*/ 1101681 w 4572000"/>
              <a:gd name="connsiteY25" fmla="*/ 4950628 h 5143500"/>
              <a:gd name="connsiteX26" fmla="*/ 1127824 w 4572000"/>
              <a:gd name="connsiteY26" fmla="*/ 4950628 h 5143500"/>
              <a:gd name="connsiteX27" fmla="*/ 1128318 w 4572000"/>
              <a:gd name="connsiteY27" fmla="*/ 4950134 h 5143500"/>
              <a:gd name="connsiteX28" fmla="*/ 1130432 w 4572000"/>
              <a:gd name="connsiteY28" fmla="*/ 4950134 h 5143500"/>
              <a:gd name="connsiteX29" fmla="*/ 1136286 w 4572000"/>
              <a:gd name="connsiteY29" fmla="*/ 4944348 h 5143500"/>
              <a:gd name="connsiteX30" fmla="*/ 1136286 w 4572000"/>
              <a:gd name="connsiteY30" fmla="*/ 4811405 h 5143500"/>
              <a:gd name="connsiteX31" fmla="*/ 1130432 w 4572000"/>
              <a:gd name="connsiteY31" fmla="*/ 4805627 h 5143500"/>
              <a:gd name="connsiteX32" fmla="*/ 1128093 w 4572000"/>
              <a:gd name="connsiteY32" fmla="*/ 4805627 h 5143500"/>
              <a:gd name="connsiteX33" fmla="*/ 1127824 w 4572000"/>
              <a:gd name="connsiteY33" fmla="*/ 4805359 h 5143500"/>
              <a:gd name="connsiteX34" fmla="*/ 891921 w 4572000"/>
              <a:gd name="connsiteY34" fmla="*/ 4802455 h 5143500"/>
              <a:gd name="connsiteX35" fmla="*/ 819860 w 4572000"/>
              <a:gd name="connsiteY35" fmla="*/ 4877990 h 5143500"/>
              <a:gd name="connsiteX36" fmla="*/ 893950 w 4572000"/>
              <a:gd name="connsiteY36" fmla="*/ 4953533 h 5143500"/>
              <a:gd name="connsiteX37" fmla="*/ 923594 w 4572000"/>
              <a:gd name="connsiteY37" fmla="*/ 4947899 h 5143500"/>
              <a:gd name="connsiteX38" fmla="*/ 924072 w 4572000"/>
              <a:gd name="connsiteY38" fmla="*/ 4947569 h 5143500"/>
              <a:gd name="connsiteX39" fmla="*/ 924870 w 4572000"/>
              <a:gd name="connsiteY39" fmla="*/ 4947419 h 5143500"/>
              <a:gd name="connsiteX40" fmla="*/ 967554 w 4572000"/>
              <a:gd name="connsiteY40" fmla="*/ 4877877 h 5143500"/>
              <a:gd name="connsiteX41" fmla="*/ 924009 w 4572000"/>
              <a:gd name="connsiteY41" fmla="*/ 4808342 h 5143500"/>
              <a:gd name="connsiteX42" fmla="*/ 922788 w 4572000"/>
              <a:gd name="connsiteY42" fmla="*/ 4808122 h 5143500"/>
              <a:gd name="connsiteX43" fmla="*/ 922738 w 4572000"/>
              <a:gd name="connsiteY43" fmla="*/ 4808088 h 5143500"/>
              <a:gd name="connsiteX44" fmla="*/ 891921 w 4572000"/>
              <a:gd name="connsiteY44" fmla="*/ 4802455 h 5143500"/>
              <a:gd name="connsiteX45" fmla="*/ 725444 w 4572000"/>
              <a:gd name="connsiteY45" fmla="*/ 4802455 h 5143500"/>
              <a:gd name="connsiteX46" fmla="*/ 667046 w 4572000"/>
              <a:gd name="connsiteY46" fmla="*/ 4812907 h 5143500"/>
              <a:gd name="connsiteX47" fmla="*/ 666934 w 4572000"/>
              <a:gd name="connsiteY47" fmla="*/ 4813086 h 5143500"/>
              <a:gd name="connsiteX48" fmla="*/ 666651 w 4572000"/>
              <a:gd name="connsiteY48" fmla="*/ 4813136 h 5143500"/>
              <a:gd name="connsiteX49" fmla="*/ 659335 w 4572000"/>
              <a:gd name="connsiteY49" fmla="*/ 4824699 h 5143500"/>
              <a:gd name="connsiteX50" fmla="*/ 659335 w 4572000"/>
              <a:gd name="connsiteY50" fmla="*/ 4944348 h 5143500"/>
              <a:gd name="connsiteX51" fmla="*/ 659778 w 4572000"/>
              <a:gd name="connsiteY51" fmla="*/ 4944785 h 5143500"/>
              <a:gd name="connsiteX52" fmla="*/ 659778 w 4572000"/>
              <a:gd name="connsiteY52" fmla="*/ 4944812 h 5143500"/>
              <a:gd name="connsiteX53" fmla="*/ 665594 w 4572000"/>
              <a:gd name="connsiteY53" fmla="*/ 4950628 h 5143500"/>
              <a:gd name="connsiteX54" fmla="*/ 691737 w 4572000"/>
              <a:gd name="connsiteY54" fmla="*/ 4950628 h 5143500"/>
              <a:gd name="connsiteX55" fmla="*/ 697553 w 4572000"/>
              <a:gd name="connsiteY55" fmla="*/ 4944812 h 5143500"/>
              <a:gd name="connsiteX56" fmla="*/ 697553 w 4572000"/>
              <a:gd name="connsiteY56" fmla="*/ 4847194 h 5143500"/>
              <a:gd name="connsiteX57" fmla="*/ 704449 w 4572000"/>
              <a:gd name="connsiteY57" fmla="*/ 4839717 h 5143500"/>
              <a:gd name="connsiteX58" fmla="*/ 726010 w 4572000"/>
              <a:gd name="connsiteY58" fmla="*/ 4837419 h 5143500"/>
              <a:gd name="connsiteX59" fmla="*/ 746014 w 4572000"/>
              <a:gd name="connsiteY59" fmla="*/ 4843168 h 5143500"/>
              <a:gd name="connsiteX60" fmla="*/ 754203 w 4572000"/>
              <a:gd name="connsiteY60" fmla="*/ 4862009 h 5143500"/>
              <a:gd name="connsiteX61" fmla="*/ 754203 w 4572000"/>
              <a:gd name="connsiteY61" fmla="*/ 4944812 h 5143500"/>
              <a:gd name="connsiteX62" fmla="*/ 760019 w 4572000"/>
              <a:gd name="connsiteY62" fmla="*/ 4950628 h 5143500"/>
              <a:gd name="connsiteX63" fmla="*/ 786161 w 4572000"/>
              <a:gd name="connsiteY63" fmla="*/ 4950628 h 5143500"/>
              <a:gd name="connsiteX64" fmla="*/ 791977 w 4572000"/>
              <a:gd name="connsiteY64" fmla="*/ 4944812 h 5143500"/>
              <a:gd name="connsiteX65" fmla="*/ 791977 w 4572000"/>
              <a:gd name="connsiteY65" fmla="*/ 4944762 h 5143500"/>
              <a:gd name="connsiteX66" fmla="*/ 792396 w 4572000"/>
              <a:gd name="connsiteY66" fmla="*/ 4944348 h 5143500"/>
              <a:gd name="connsiteX67" fmla="*/ 792396 w 4572000"/>
              <a:gd name="connsiteY67" fmla="*/ 4857065 h 5143500"/>
              <a:gd name="connsiteX68" fmla="*/ 775798 w 4572000"/>
              <a:gd name="connsiteY68" fmla="*/ 4816682 h 5143500"/>
              <a:gd name="connsiteX69" fmla="*/ 775550 w 4572000"/>
              <a:gd name="connsiteY69" fmla="*/ 4816558 h 5143500"/>
              <a:gd name="connsiteX70" fmla="*/ 775487 w 4572000"/>
              <a:gd name="connsiteY70" fmla="*/ 4816471 h 5143500"/>
              <a:gd name="connsiteX71" fmla="*/ 725444 w 4572000"/>
              <a:gd name="connsiteY71" fmla="*/ 4802455 h 5143500"/>
              <a:gd name="connsiteX72" fmla="*/ 559835 w 4572000"/>
              <a:gd name="connsiteY72" fmla="*/ 4802455 h 5143500"/>
              <a:gd name="connsiteX73" fmla="*/ 529663 w 4572000"/>
              <a:gd name="connsiteY73" fmla="*/ 4807762 h 5143500"/>
              <a:gd name="connsiteX74" fmla="*/ 529596 w 4572000"/>
              <a:gd name="connsiteY74" fmla="*/ 4807805 h 5143500"/>
              <a:gd name="connsiteX75" fmla="*/ 528373 w 4572000"/>
              <a:gd name="connsiteY75" fmla="*/ 4808018 h 5143500"/>
              <a:gd name="connsiteX76" fmla="*/ 483587 w 4572000"/>
              <a:gd name="connsiteY76" fmla="*/ 4877877 h 5143500"/>
              <a:gd name="connsiteX77" fmla="*/ 526397 w 4572000"/>
              <a:gd name="connsiteY77" fmla="*/ 4947825 h 5143500"/>
              <a:gd name="connsiteX78" fmla="*/ 527143 w 4572000"/>
              <a:gd name="connsiteY78" fmla="*/ 4947947 h 5143500"/>
              <a:gd name="connsiteX79" fmla="*/ 527701 w 4572000"/>
              <a:gd name="connsiteY79" fmla="*/ 4948307 h 5143500"/>
              <a:gd name="connsiteX80" fmla="*/ 559257 w 4572000"/>
              <a:gd name="connsiteY80" fmla="*/ 4953533 h 5143500"/>
              <a:gd name="connsiteX81" fmla="*/ 617069 w 4572000"/>
              <a:gd name="connsiteY81" fmla="*/ 4941908 h 5143500"/>
              <a:gd name="connsiteX82" fmla="*/ 624338 w 4572000"/>
              <a:gd name="connsiteY82" fmla="*/ 4930284 h 5143500"/>
              <a:gd name="connsiteX83" fmla="*/ 624338 w 4572000"/>
              <a:gd name="connsiteY83" fmla="*/ 4824821 h 5143500"/>
              <a:gd name="connsiteX84" fmla="*/ 617069 w 4572000"/>
              <a:gd name="connsiteY84" fmla="*/ 4813204 h 5143500"/>
              <a:gd name="connsiteX85" fmla="*/ 559835 w 4572000"/>
              <a:gd name="connsiteY85" fmla="*/ 4802455 h 5143500"/>
              <a:gd name="connsiteX86" fmla="*/ 398012 w 4572000"/>
              <a:gd name="connsiteY86" fmla="*/ 4801292 h 5143500"/>
              <a:gd name="connsiteX87" fmla="*/ 396528 w 4572000"/>
              <a:gd name="connsiteY87" fmla="*/ 4801750 h 5143500"/>
              <a:gd name="connsiteX88" fmla="*/ 395863 w 4572000"/>
              <a:gd name="connsiteY88" fmla="*/ 4801582 h 5143500"/>
              <a:gd name="connsiteX89" fmla="*/ 331528 w 4572000"/>
              <a:gd name="connsiteY89" fmla="*/ 4853603 h 5143500"/>
              <a:gd name="connsiteX90" fmla="*/ 425688 w 4572000"/>
              <a:gd name="connsiteY90" fmla="*/ 4933656 h 5143500"/>
              <a:gd name="connsiteX91" fmla="*/ 423937 w 4572000"/>
              <a:gd name="connsiteY91" fmla="*/ 4944348 h 5143500"/>
              <a:gd name="connsiteX92" fmla="*/ 423646 w 4572000"/>
              <a:gd name="connsiteY92" fmla="*/ 4946089 h 5143500"/>
              <a:gd name="connsiteX93" fmla="*/ 428030 w 4572000"/>
              <a:gd name="connsiteY93" fmla="*/ 4950134 h 5143500"/>
              <a:gd name="connsiteX94" fmla="*/ 429441 w 4572000"/>
              <a:gd name="connsiteY94" fmla="*/ 4950134 h 5143500"/>
              <a:gd name="connsiteX95" fmla="*/ 429970 w 4572000"/>
              <a:gd name="connsiteY95" fmla="*/ 4950628 h 5143500"/>
              <a:gd name="connsiteX96" fmla="*/ 456122 w 4572000"/>
              <a:gd name="connsiteY96" fmla="*/ 4950628 h 5143500"/>
              <a:gd name="connsiteX97" fmla="*/ 463669 w 4572000"/>
              <a:gd name="connsiteY97" fmla="*/ 4944812 h 5143500"/>
              <a:gd name="connsiteX98" fmla="*/ 465995 w 4572000"/>
              <a:gd name="connsiteY98" fmla="*/ 4928255 h 5143500"/>
              <a:gd name="connsiteX99" fmla="*/ 372446 w 4572000"/>
              <a:gd name="connsiteY99" fmla="*/ 4850972 h 5143500"/>
              <a:gd name="connsiteX100" fmla="*/ 378875 w 4572000"/>
              <a:gd name="connsiteY100" fmla="*/ 4840371 h 5143500"/>
              <a:gd name="connsiteX101" fmla="*/ 395405 w 4572000"/>
              <a:gd name="connsiteY101" fmla="*/ 4836760 h 5143500"/>
              <a:gd name="connsiteX102" fmla="*/ 438849 w 4572000"/>
              <a:gd name="connsiteY102" fmla="*/ 4849557 h 5143500"/>
              <a:gd name="connsiteX103" fmla="*/ 443233 w 4572000"/>
              <a:gd name="connsiteY103" fmla="*/ 4850714 h 5143500"/>
              <a:gd name="connsiteX104" fmla="*/ 443816 w 4572000"/>
              <a:gd name="connsiteY104" fmla="*/ 4850348 h 5143500"/>
              <a:gd name="connsiteX105" fmla="*/ 445075 w 4572000"/>
              <a:gd name="connsiteY105" fmla="*/ 4850684 h 5143500"/>
              <a:gd name="connsiteX106" fmla="*/ 451468 w 4572000"/>
              <a:gd name="connsiteY106" fmla="*/ 4846616 h 5143500"/>
              <a:gd name="connsiteX107" fmla="*/ 460477 w 4572000"/>
              <a:gd name="connsiteY107" fmla="*/ 4827435 h 5143500"/>
              <a:gd name="connsiteX108" fmla="*/ 461640 w 4572000"/>
              <a:gd name="connsiteY108" fmla="*/ 4822502 h 5143500"/>
              <a:gd name="connsiteX109" fmla="*/ 458151 w 4572000"/>
              <a:gd name="connsiteY109" fmla="*/ 4816686 h 5143500"/>
              <a:gd name="connsiteX110" fmla="*/ 398012 w 4572000"/>
              <a:gd name="connsiteY110" fmla="*/ 4801292 h 5143500"/>
              <a:gd name="connsiteX111" fmla="*/ 1053744 w 4572000"/>
              <a:gd name="connsiteY111" fmla="*/ 4747249 h 5143500"/>
              <a:gd name="connsiteX112" fmla="*/ 994182 w 4572000"/>
              <a:gd name="connsiteY112" fmla="*/ 4808264 h 5143500"/>
              <a:gd name="connsiteX113" fmla="*/ 994182 w 4572000"/>
              <a:gd name="connsiteY113" fmla="*/ 4944812 h 5143500"/>
              <a:gd name="connsiteX114" fmla="*/ 999998 w 4572000"/>
              <a:gd name="connsiteY114" fmla="*/ 4950628 h 5143500"/>
              <a:gd name="connsiteX115" fmla="*/ 1025852 w 4572000"/>
              <a:gd name="connsiteY115" fmla="*/ 4950628 h 5143500"/>
              <a:gd name="connsiteX116" fmla="*/ 1026345 w 4572000"/>
              <a:gd name="connsiteY116" fmla="*/ 4950134 h 5143500"/>
              <a:gd name="connsiteX117" fmla="*/ 1027795 w 4572000"/>
              <a:gd name="connsiteY117" fmla="*/ 4950134 h 5143500"/>
              <a:gd name="connsiteX118" fmla="*/ 1033640 w 4572000"/>
              <a:gd name="connsiteY118" fmla="*/ 4944348 h 5143500"/>
              <a:gd name="connsiteX119" fmla="*/ 1033640 w 4572000"/>
              <a:gd name="connsiteY119" fmla="*/ 4837419 h 5143500"/>
              <a:gd name="connsiteX120" fmla="*/ 1070781 w 4572000"/>
              <a:gd name="connsiteY120" fmla="*/ 4837419 h 5143500"/>
              <a:gd name="connsiteX121" fmla="*/ 1076626 w 4572000"/>
              <a:gd name="connsiteY121" fmla="*/ 4831634 h 5143500"/>
              <a:gd name="connsiteX122" fmla="*/ 1076626 w 4572000"/>
              <a:gd name="connsiteY122" fmla="*/ 4811692 h 5143500"/>
              <a:gd name="connsiteX123" fmla="*/ 1070781 w 4572000"/>
              <a:gd name="connsiteY123" fmla="*/ 4805627 h 5143500"/>
              <a:gd name="connsiteX124" fmla="*/ 1068815 w 4572000"/>
              <a:gd name="connsiteY124" fmla="*/ 4805627 h 5143500"/>
              <a:gd name="connsiteX125" fmla="*/ 1068560 w 4572000"/>
              <a:gd name="connsiteY125" fmla="*/ 4805359 h 5143500"/>
              <a:gd name="connsiteX126" fmla="*/ 1033640 w 4572000"/>
              <a:gd name="connsiteY126" fmla="*/ 4805359 h 5143500"/>
              <a:gd name="connsiteX127" fmla="*/ 1033640 w 4572000"/>
              <a:gd name="connsiteY127" fmla="*/ 4802443 h 5143500"/>
              <a:gd name="connsiteX128" fmla="*/ 1056749 w 4572000"/>
              <a:gd name="connsiteY128" fmla="*/ 4778457 h 5143500"/>
              <a:gd name="connsiteX129" fmla="*/ 1071072 w 4572000"/>
              <a:gd name="connsiteY129" fmla="*/ 4779901 h 5143500"/>
              <a:gd name="connsiteX130" fmla="*/ 1076626 w 4572000"/>
              <a:gd name="connsiteY130" fmla="*/ 4774411 h 5143500"/>
              <a:gd name="connsiteX131" fmla="*/ 1079557 w 4572000"/>
              <a:gd name="connsiteY131" fmla="*/ 4759385 h 5143500"/>
              <a:gd name="connsiteX132" fmla="*/ 1080138 w 4572000"/>
              <a:gd name="connsiteY132" fmla="*/ 4755627 h 5143500"/>
              <a:gd name="connsiteX133" fmla="*/ 1074293 w 4572000"/>
              <a:gd name="connsiteY133" fmla="*/ 4749848 h 5143500"/>
              <a:gd name="connsiteX134" fmla="*/ 1072405 w 4572000"/>
              <a:gd name="connsiteY134" fmla="*/ 4749641 h 5143500"/>
              <a:gd name="connsiteX135" fmla="*/ 1072049 w 4572000"/>
              <a:gd name="connsiteY135" fmla="*/ 4749285 h 5143500"/>
              <a:gd name="connsiteX136" fmla="*/ 1053744 w 4572000"/>
              <a:gd name="connsiteY136" fmla="*/ 4747249 h 5143500"/>
              <a:gd name="connsiteX137" fmla="*/ 1115152 w 4572000"/>
              <a:gd name="connsiteY137" fmla="*/ 4747131 h 5143500"/>
              <a:gd name="connsiteX138" fmla="*/ 1095105 w 4572000"/>
              <a:gd name="connsiteY138" fmla="*/ 4767478 h 5143500"/>
              <a:gd name="connsiteX139" fmla="*/ 1116018 w 4572000"/>
              <a:gd name="connsiteY139" fmla="*/ 4787818 h 5143500"/>
              <a:gd name="connsiteX140" fmla="*/ 1136066 w 4572000"/>
              <a:gd name="connsiteY140" fmla="*/ 4767481 h 5143500"/>
              <a:gd name="connsiteX141" fmla="*/ 1115152 w 4572000"/>
              <a:gd name="connsiteY141" fmla="*/ 4747131 h 5143500"/>
              <a:gd name="connsiteX142" fmla="*/ 0 w 4572000"/>
              <a:gd name="connsiteY142" fmla="*/ 0 h 5143500"/>
              <a:gd name="connsiteX143" fmla="*/ 4572000 w 4572000"/>
              <a:gd name="connsiteY143" fmla="*/ 0 h 5143500"/>
              <a:gd name="connsiteX144" fmla="*/ 4572000 w 4572000"/>
              <a:gd name="connsiteY144" fmla="*/ 5143500 h 5143500"/>
              <a:gd name="connsiteX145" fmla="*/ 0 w 4572000"/>
              <a:gd name="connsiteY14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4572000" h="5143500">
                <a:moveTo>
                  <a:pt x="351364" y="4913481"/>
                </a:moveTo>
                <a:cubicBezTo>
                  <a:pt x="339457" y="4913486"/>
                  <a:pt x="331613" y="4921037"/>
                  <a:pt x="331614" y="4933530"/>
                </a:cubicBezTo>
                <a:cubicBezTo>
                  <a:pt x="331609" y="4945734"/>
                  <a:pt x="339457" y="4953580"/>
                  <a:pt x="352238" y="4953582"/>
                </a:cubicBezTo>
                <a:cubicBezTo>
                  <a:pt x="364154" y="4953577"/>
                  <a:pt x="371991" y="4945737"/>
                  <a:pt x="371988" y="4933533"/>
                </a:cubicBezTo>
                <a:cubicBezTo>
                  <a:pt x="371996" y="4921039"/>
                  <a:pt x="364154" y="4913482"/>
                  <a:pt x="351364" y="4913481"/>
                </a:cubicBezTo>
                <a:close/>
                <a:moveTo>
                  <a:pt x="892594" y="4837587"/>
                </a:moveTo>
                <a:lnTo>
                  <a:pt x="917847" y="4847631"/>
                </a:lnTo>
                <a:cubicBezTo>
                  <a:pt x="924092" y="4854457"/>
                  <a:pt x="927649" y="4864625"/>
                  <a:pt x="927649" y="4877990"/>
                </a:cubicBezTo>
                <a:cubicBezTo>
                  <a:pt x="927649" y="4891355"/>
                  <a:pt x="924092" y="4901524"/>
                  <a:pt x="918101" y="4908353"/>
                </a:cubicBezTo>
                <a:lnTo>
                  <a:pt x="894867" y="4918277"/>
                </a:lnTo>
                <a:lnTo>
                  <a:pt x="868934" y="4908080"/>
                </a:lnTo>
                <a:cubicBezTo>
                  <a:pt x="862646" y="4901288"/>
                  <a:pt x="859063" y="4891172"/>
                  <a:pt x="859063" y="4877877"/>
                </a:cubicBezTo>
                <a:cubicBezTo>
                  <a:pt x="859063" y="4864582"/>
                  <a:pt x="862646" y="4854468"/>
                  <a:pt x="868679" y="4847677"/>
                </a:cubicBezTo>
                <a:close/>
                <a:moveTo>
                  <a:pt x="559058" y="4837499"/>
                </a:moveTo>
                <a:lnTo>
                  <a:pt x="578337" y="4840021"/>
                </a:lnTo>
                <a:cubicBezTo>
                  <a:pt x="583310" y="4841465"/>
                  <a:pt x="585644" y="4843483"/>
                  <a:pt x="585644" y="4847817"/>
                </a:cubicBezTo>
                <a:lnTo>
                  <a:pt x="585644" y="4907937"/>
                </a:lnTo>
                <a:cubicBezTo>
                  <a:pt x="585644" y="4912270"/>
                  <a:pt x="583310" y="4914296"/>
                  <a:pt x="578337" y="4915741"/>
                </a:cubicBezTo>
                <a:lnTo>
                  <a:pt x="558606" y="4918322"/>
                </a:lnTo>
                <a:lnTo>
                  <a:pt x="534560" y="4909442"/>
                </a:lnTo>
                <a:cubicBezTo>
                  <a:pt x="527878" y="4902976"/>
                  <a:pt x="523520" y="4892806"/>
                  <a:pt x="523520" y="4877990"/>
                </a:cubicBezTo>
                <a:cubicBezTo>
                  <a:pt x="523520" y="4863173"/>
                  <a:pt x="527878" y="4853005"/>
                  <a:pt x="534560" y="4846542"/>
                </a:cubicBezTo>
                <a:close/>
                <a:moveTo>
                  <a:pt x="1101681" y="4805359"/>
                </a:moveTo>
                <a:cubicBezTo>
                  <a:pt x="1098193" y="4805359"/>
                  <a:pt x="1095865" y="4807677"/>
                  <a:pt x="1095865" y="4811167"/>
                </a:cubicBezTo>
                <a:lnTo>
                  <a:pt x="1095865" y="4944812"/>
                </a:lnTo>
                <a:cubicBezTo>
                  <a:pt x="1095865" y="4948301"/>
                  <a:pt x="1098193" y="4950628"/>
                  <a:pt x="1101681" y="4950628"/>
                </a:cubicBezTo>
                <a:lnTo>
                  <a:pt x="1127824" y="4950628"/>
                </a:lnTo>
                <a:lnTo>
                  <a:pt x="1128318" y="4950134"/>
                </a:lnTo>
                <a:lnTo>
                  <a:pt x="1130432" y="4950134"/>
                </a:lnTo>
                <a:cubicBezTo>
                  <a:pt x="1133944" y="4950134"/>
                  <a:pt x="1136286" y="4947819"/>
                  <a:pt x="1136286" y="4944348"/>
                </a:cubicBezTo>
                <a:lnTo>
                  <a:pt x="1136286" y="4811405"/>
                </a:lnTo>
                <a:cubicBezTo>
                  <a:pt x="1136286" y="4807934"/>
                  <a:pt x="1133944" y="4805627"/>
                  <a:pt x="1130432" y="4805627"/>
                </a:cubicBezTo>
                <a:lnTo>
                  <a:pt x="1128093" y="4805627"/>
                </a:lnTo>
                <a:lnTo>
                  <a:pt x="1127824" y="4805359"/>
                </a:lnTo>
                <a:close/>
                <a:moveTo>
                  <a:pt x="891921" y="4802455"/>
                </a:moveTo>
                <a:cubicBezTo>
                  <a:pt x="848338" y="4802455"/>
                  <a:pt x="819860" y="4834118"/>
                  <a:pt x="819860" y="4877990"/>
                </a:cubicBezTo>
                <a:cubicBezTo>
                  <a:pt x="819860" y="4921862"/>
                  <a:pt x="848338" y="4953533"/>
                  <a:pt x="893950" y="4953533"/>
                </a:cubicBezTo>
                <a:cubicBezTo>
                  <a:pt x="904845" y="4953533"/>
                  <a:pt x="914796" y="4951553"/>
                  <a:pt x="923594" y="4947899"/>
                </a:cubicBezTo>
                <a:lnTo>
                  <a:pt x="924072" y="4947569"/>
                </a:lnTo>
                <a:lnTo>
                  <a:pt x="924870" y="4947419"/>
                </a:lnTo>
                <a:cubicBezTo>
                  <a:pt x="951435" y="4936512"/>
                  <a:pt x="967554" y="4910608"/>
                  <a:pt x="967554" y="4877877"/>
                </a:cubicBezTo>
                <a:cubicBezTo>
                  <a:pt x="967554" y="4845146"/>
                  <a:pt x="951435" y="4819246"/>
                  <a:pt x="924009" y="4808342"/>
                </a:cubicBezTo>
                <a:lnTo>
                  <a:pt x="922788" y="4808122"/>
                </a:lnTo>
                <a:lnTo>
                  <a:pt x="922738" y="4808088"/>
                </a:lnTo>
                <a:cubicBezTo>
                  <a:pt x="913655" y="4804434"/>
                  <a:pt x="903323" y="4802455"/>
                  <a:pt x="891921" y="4802455"/>
                </a:cubicBezTo>
                <a:close/>
                <a:moveTo>
                  <a:pt x="725444" y="4802455"/>
                </a:moveTo>
                <a:cubicBezTo>
                  <a:pt x="708302" y="4802455"/>
                  <a:pt x="688256" y="4805359"/>
                  <a:pt x="667046" y="4812907"/>
                </a:cubicBezTo>
                <a:lnTo>
                  <a:pt x="666934" y="4813086"/>
                </a:lnTo>
                <a:lnTo>
                  <a:pt x="666651" y="4813136"/>
                </a:lnTo>
                <a:cubicBezTo>
                  <a:pt x="662557" y="4814581"/>
                  <a:pt x="659335" y="4818052"/>
                  <a:pt x="659335" y="4824699"/>
                </a:cubicBezTo>
                <a:lnTo>
                  <a:pt x="659335" y="4944348"/>
                </a:lnTo>
                <a:lnTo>
                  <a:pt x="659778" y="4944785"/>
                </a:lnTo>
                <a:lnTo>
                  <a:pt x="659778" y="4944812"/>
                </a:lnTo>
                <a:cubicBezTo>
                  <a:pt x="659778" y="4948301"/>
                  <a:pt x="662104" y="4950628"/>
                  <a:pt x="665594" y="4950628"/>
                </a:cubicBezTo>
                <a:lnTo>
                  <a:pt x="691737" y="4950628"/>
                </a:lnTo>
                <a:cubicBezTo>
                  <a:pt x="695226" y="4950628"/>
                  <a:pt x="697553" y="4948301"/>
                  <a:pt x="697553" y="4944812"/>
                </a:cubicBezTo>
                <a:lnTo>
                  <a:pt x="697553" y="4847194"/>
                </a:lnTo>
                <a:lnTo>
                  <a:pt x="704449" y="4839717"/>
                </a:lnTo>
                <a:lnTo>
                  <a:pt x="726010" y="4837419"/>
                </a:lnTo>
                <a:lnTo>
                  <a:pt x="746014" y="4843168"/>
                </a:lnTo>
                <a:lnTo>
                  <a:pt x="754203" y="4862009"/>
                </a:lnTo>
                <a:lnTo>
                  <a:pt x="754203" y="4944812"/>
                </a:lnTo>
                <a:cubicBezTo>
                  <a:pt x="754203" y="4948301"/>
                  <a:pt x="756529" y="4950628"/>
                  <a:pt x="760019" y="4950628"/>
                </a:cubicBezTo>
                <a:lnTo>
                  <a:pt x="786161" y="4950628"/>
                </a:lnTo>
                <a:cubicBezTo>
                  <a:pt x="789651" y="4950628"/>
                  <a:pt x="791977" y="4948301"/>
                  <a:pt x="791977" y="4944812"/>
                </a:cubicBezTo>
                <a:lnTo>
                  <a:pt x="791977" y="4944762"/>
                </a:lnTo>
                <a:lnTo>
                  <a:pt x="792396" y="4944348"/>
                </a:lnTo>
                <a:lnTo>
                  <a:pt x="792396" y="4857065"/>
                </a:lnTo>
                <a:cubicBezTo>
                  <a:pt x="792396" y="4839438"/>
                  <a:pt x="786911" y="4825856"/>
                  <a:pt x="775798" y="4816682"/>
                </a:cubicBezTo>
                <a:lnTo>
                  <a:pt x="775550" y="4816558"/>
                </a:lnTo>
                <a:lnTo>
                  <a:pt x="775487" y="4816471"/>
                </a:lnTo>
                <a:cubicBezTo>
                  <a:pt x="764446" y="4807248"/>
                  <a:pt x="747813" y="4802455"/>
                  <a:pt x="725444" y="4802455"/>
                </a:cubicBezTo>
                <a:close/>
                <a:moveTo>
                  <a:pt x="559835" y="4802455"/>
                </a:moveTo>
                <a:cubicBezTo>
                  <a:pt x="548869" y="4802455"/>
                  <a:pt x="538720" y="4804289"/>
                  <a:pt x="529663" y="4807762"/>
                </a:cubicBezTo>
                <a:lnTo>
                  <a:pt x="529596" y="4807805"/>
                </a:lnTo>
                <a:lnTo>
                  <a:pt x="528373" y="4808018"/>
                </a:lnTo>
                <a:cubicBezTo>
                  <a:pt x="501027" y="4818381"/>
                  <a:pt x="483587" y="4843416"/>
                  <a:pt x="483587" y="4877877"/>
                </a:cubicBezTo>
                <a:cubicBezTo>
                  <a:pt x="483587" y="4912775"/>
                  <a:pt x="498720" y="4937596"/>
                  <a:pt x="526397" y="4947825"/>
                </a:cubicBezTo>
                <a:lnTo>
                  <a:pt x="527143" y="4947947"/>
                </a:lnTo>
                <a:lnTo>
                  <a:pt x="527701" y="4948307"/>
                </a:lnTo>
                <a:cubicBezTo>
                  <a:pt x="536867" y="4951735"/>
                  <a:pt x="547417" y="4953533"/>
                  <a:pt x="559257" y="4953533"/>
                </a:cubicBezTo>
                <a:cubicBezTo>
                  <a:pt x="578429" y="4953533"/>
                  <a:pt x="597023" y="4950331"/>
                  <a:pt x="617069" y="4941908"/>
                </a:cubicBezTo>
                <a:cubicBezTo>
                  <a:pt x="621723" y="4939879"/>
                  <a:pt x="624338" y="4936678"/>
                  <a:pt x="624338" y="4930284"/>
                </a:cubicBezTo>
                <a:lnTo>
                  <a:pt x="624338" y="4824821"/>
                </a:lnTo>
                <a:cubicBezTo>
                  <a:pt x="624338" y="4818138"/>
                  <a:pt x="621723" y="4814946"/>
                  <a:pt x="617069" y="4813204"/>
                </a:cubicBezTo>
                <a:cubicBezTo>
                  <a:pt x="597898" y="4805936"/>
                  <a:pt x="579880" y="4802455"/>
                  <a:pt x="559835" y="4802455"/>
                </a:cubicBezTo>
                <a:close/>
                <a:moveTo>
                  <a:pt x="398012" y="4801292"/>
                </a:moveTo>
                <a:lnTo>
                  <a:pt x="396528" y="4801750"/>
                </a:lnTo>
                <a:lnTo>
                  <a:pt x="395863" y="4801582"/>
                </a:lnTo>
                <a:cubicBezTo>
                  <a:pt x="356679" y="4801582"/>
                  <a:pt x="331528" y="4822385"/>
                  <a:pt x="331528" y="4853603"/>
                </a:cubicBezTo>
                <a:cubicBezTo>
                  <a:pt x="331528" y="4914871"/>
                  <a:pt x="425688" y="4891154"/>
                  <a:pt x="425688" y="4933656"/>
                </a:cubicBezTo>
                <a:cubicBezTo>
                  <a:pt x="425688" y="4937989"/>
                  <a:pt x="425107" y="4940590"/>
                  <a:pt x="423937" y="4944348"/>
                </a:cubicBezTo>
                <a:cubicBezTo>
                  <a:pt x="423646" y="4944931"/>
                  <a:pt x="423646" y="4945505"/>
                  <a:pt x="423646" y="4946089"/>
                </a:cubicBezTo>
                <a:cubicBezTo>
                  <a:pt x="423646" y="4948394"/>
                  <a:pt x="425107" y="4950134"/>
                  <a:pt x="428030" y="4950134"/>
                </a:cubicBezTo>
                <a:lnTo>
                  <a:pt x="429441" y="4950134"/>
                </a:lnTo>
                <a:lnTo>
                  <a:pt x="429970" y="4950628"/>
                </a:lnTo>
                <a:lnTo>
                  <a:pt x="456122" y="4950628"/>
                </a:lnTo>
                <a:cubicBezTo>
                  <a:pt x="460477" y="4950628"/>
                  <a:pt x="462217" y="4949176"/>
                  <a:pt x="463669" y="4944812"/>
                </a:cubicBezTo>
                <a:cubicBezTo>
                  <a:pt x="465419" y="4939879"/>
                  <a:pt x="465995" y="4933196"/>
                  <a:pt x="465995" y="4928255"/>
                </a:cubicBezTo>
                <a:cubicBezTo>
                  <a:pt x="465995" y="4862299"/>
                  <a:pt x="372446" y="4878177"/>
                  <a:pt x="372446" y="4850972"/>
                </a:cubicBezTo>
                <a:cubicBezTo>
                  <a:pt x="372446" y="4846523"/>
                  <a:pt x="374698" y="4842891"/>
                  <a:pt x="378875" y="4840371"/>
                </a:cubicBezTo>
                <a:lnTo>
                  <a:pt x="395405" y="4836760"/>
                </a:lnTo>
                <a:lnTo>
                  <a:pt x="438849" y="4849557"/>
                </a:lnTo>
                <a:cubicBezTo>
                  <a:pt x="440310" y="4850418"/>
                  <a:pt x="441772" y="4850714"/>
                  <a:pt x="443233" y="4850714"/>
                </a:cubicBezTo>
                <a:lnTo>
                  <a:pt x="443816" y="4850348"/>
                </a:lnTo>
                <a:lnTo>
                  <a:pt x="445075" y="4850684"/>
                </a:lnTo>
                <a:cubicBezTo>
                  <a:pt x="447690" y="4850684"/>
                  <a:pt x="450306" y="4849231"/>
                  <a:pt x="451468" y="4846616"/>
                </a:cubicBezTo>
                <a:lnTo>
                  <a:pt x="460477" y="4827435"/>
                </a:lnTo>
                <a:cubicBezTo>
                  <a:pt x="461318" y="4825652"/>
                  <a:pt x="461640" y="4823954"/>
                  <a:pt x="461640" y="4822502"/>
                </a:cubicBezTo>
                <a:cubicBezTo>
                  <a:pt x="461640" y="4820176"/>
                  <a:pt x="460486" y="4817858"/>
                  <a:pt x="458151" y="4816686"/>
                </a:cubicBezTo>
                <a:cubicBezTo>
                  <a:pt x="440142" y="4806226"/>
                  <a:pt x="418636" y="4801292"/>
                  <a:pt x="398012" y="4801292"/>
                </a:cubicBezTo>
                <a:close/>
                <a:moveTo>
                  <a:pt x="1053744" y="4747249"/>
                </a:moveTo>
                <a:cubicBezTo>
                  <a:pt x="1017718" y="4747249"/>
                  <a:pt x="994182" y="4766420"/>
                  <a:pt x="994182" y="4808264"/>
                </a:cubicBezTo>
                <a:lnTo>
                  <a:pt x="994182" y="4944812"/>
                </a:lnTo>
                <a:cubicBezTo>
                  <a:pt x="994182" y="4948301"/>
                  <a:pt x="996508" y="4950628"/>
                  <a:pt x="999998" y="4950628"/>
                </a:cubicBezTo>
                <a:lnTo>
                  <a:pt x="1025852" y="4950628"/>
                </a:lnTo>
                <a:lnTo>
                  <a:pt x="1026345" y="4950134"/>
                </a:lnTo>
                <a:lnTo>
                  <a:pt x="1027795" y="4950134"/>
                </a:lnTo>
                <a:cubicBezTo>
                  <a:pt x="1031307" y="4950134"/>
                  <a:pt x="1033640" y="4947819"/>
                  <a:pt x="1033640" y="4944348"/>
                </a:cubicBezTo>
                <a:lnTo>
                  <a:pt x="1033640" y="4837419"/>
                </a:lnTo>
                <a:lnTo>
                  <a:pt x="1070781" y="4837419"/>
                </a:lnTo>
                <a:cubicBezTo>
                  <a:pt x="1074584" y="4837419"/>
                  <a:pt x="1076626" y="4835105"/>
                  <a:pt x="1076626" y="4831634"/>
                </a:cubicBezTo>
                <a:lnTo>
                  <a:pt x="1076626" y="4811692"/>
                </a:lnTo>
                <a:cubicBezTo>
                  <a:pt x="1076626" y="4807934"/>
                  <a:pt x="1074584" y="4805627"/>
                  <a:pt x="1070781" y="4805627"/>
                </a:cubicBezTo>
                <a:lnTo>
                  <a:pt x="1068815" y="4805627"/>
                </a:lnTo>
                <a:lnTo>
                  <a:pt x="1068560" y="4805359"/>
                </a:lnTo>
                <a:lnTo>
                  <a:pt x="1033640" y="4805359"/>
                </a:lnTo>
                <a:lnTo>
                  <a:pt x="1033640" y="4802443"/>
                </a:lnTo>
                <a:cubicBezTo>
                  <a:pt x="1033640" y="4786548"/>
                  <a:pt x="1040664" y="4778457"/>
                  <a:pt x="1056749" y="4778457"/>
                </a:cubicBezTo>
                <a:cubicBezTo>
                  <a:pt x="1062594" y="4778457"/>
                  <a:pt x="1068893" y="4779901"/>
                  <a:pt x="1071072" y="4779901"/>
                </a:cubicBezTo>
                <a:cubicBezTo>
                  <a:pt x="1074584" y="4779901"/>
                  <a:pt x="1076046" y="4777882"/>
                  <a:pt x="1076626" y="4774411"/>
                </a:cubicBezTo>
                <a:lnTo>
                  <a:pt x="1079557" y="4759385"/>
                </a:lnTo>
                <a:cubicBezTo>
                  <a:pt x="1079814" y="4758050"/>
                  <a:pt x="1080138" y="4756876"/>
                  <a:pt x="1080138" y="4755627"/>
                </a:cubicBezTo>
                <a:cubicBezTo>
                  <a:pt x="1080138" y="4752417"/>
                  <a:pt x="1078387" y="4750711"/>
                  <a:pt x="1074293" y="4749848"/>
                </a:cubicBezTo>
                <a:lnTo>
                  <a:pt x="1072405" y="4749641"/>
                </a:lnTo>
                <a:lnTo>
                  <a:pt x="1072049" y="4749285"/>
                </a:lnTo>
                <a:cubicBezTo>
                  <a:pt x="1066233" y="4747834"/>
                  <a:pt x="1059942" y="4747249"/>
                  <a:pt x="1053744" y="4747249"/>
                </a:cubicBezTo>
                <a:close/>
                <a:moveTo>
                  <a:pt x="1115152" y="4747131"/>
                </a:moveTo>
                <a:cubicBezTo>
                  <a:pt x="1102948" y="4747139"/>
                  <a:pt x="1095102" y="4754688"/>
                  <a:pt x="1095105" y="4767478"/>
                </a:cubicBezTo>
                <a:cubicBezTo>
                  <a:pt x="1095102" y="4779971"/>
                  <a:pt x="1102948" y="4787811"/>
                  <a:pt x="1116018" y="4787818"/>
                </a:cubicBezTo>
                <a:cubicBezTo>
                  <a:pt x="1127933" y="4787817"/>
                  <a:pt x="1136071" y="4779974"/>
                  <a:pt x="1136066" y="4767481"/>
                </a:cubicBezTo>
                <a:cubicBezTo>
                  <a:pt x="1136071" y="4754690"/>
                  <a:pt x="1127933" y="4747137"/>
                  <a:pt x="1115152" y="4747131"/>
                </a:cubicBezTo>
                <a:close/>
                <a:moveTo>
                  <a:pt x="0" y="0"/>
                </a:moveTo>
                <a:lnTo>
                  <a:pt x="4572000" y="0"/>
                </a:lnTo>
                <a:lnTo>
                  <a:pt x="4572000" y="5143500"/>
                </a:lnTo>
                <a:lnTo>
                  <a:pt x="0" y="5143500"/>
                </a:lnTo>
                <a:close/>
              </a:path>
            </a:pathLst>
          </a:custGeom>
        </p:spPr>
        <p:txBody>
          <a:bodyPr wrap="square">
            <a:noAutofit/>
          </a:bodyPr>
          <a:lstStyle>
            <a:lvl1pPr>
              <a:defRPr>
                <a:noFill/>
              </a:defRPr>
            </a:lvl1pPr>
          </a:lstStyle>
          <a:p>
            <a:r>
              <a:rPr lang="en-US"/>
              <a:t>Click icon to add picture</a:t>
            </a:r>
            <a:endParaRPr lang="fr-FR"/>
          </a:p>
        </p:txBody>
      </p: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6912232" y="1426436"/>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17" name="Espace réservé du graphique SmartArt 11">
            <a:extLst>
              <a:ext uri="{FF2B5EF4-FFF2-40B4-BE49-F238E27FC236}">
                <a16:creationId xmlns:a16="http://schemas.microsoft.com/office/drawing/2014/main" id="{16B17374-481A-4CE6-8974-CA84865A03CA}"/>
              </a:ext>
            </a:extLst>
          </p:cNvPr>
          <p:cNvSpPr>
            <a:spLocks noGrp="1" noChangeAspect="1"/>
          </p:cNvSpPr>
          <p:nvPr>
            <p:ph type="dgm" sz="quarter" idx="19"/>
          </p:nvPr>
        </p:nvSpPr>
        <p:spPr>
          <a:xfrm>
            <a:off x="6912232" y="3645065"/>
            <a:ext cx="72515" cy="72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en-US"/>
              <a:t>Click icon to add SmartArt graphic</a:t>
            </a:r>
            <a:endParaRPr lang="fr-FR"/>
          </a:p>
        </p:txBody>
      </p:sp>
      <p:sp>
        <p:nvSpPr>
          <p:cNvPr id="7" name="Espace réservé du pied de page 6">
            <a:extLst>
              <a:ext uri="{FF2B5EF4-FFF2-40B4-BE49-F238E27FC236}">
                <a16:creationId xmlns:a16="http://schemas.microsoft.com/office/drawing/2014/main" id="{1748CB09-B51F-4AC1-A908-AF052BFFAB5C}"/>
              </a:ext>
            </a:extLst>
          </p:cNvPr>
          <p:cNvSpPr>
            <a:spLocks noGrp="1"/>
          </p:cNvSpPr>
          <p:nvPr>
            <p:ph type="ftr" sz="quarter" idx="24"/>
          </p:nvPr>
        </p:nvSpPr>
        <p:spPr/>
        <p:txBody>
          <a:bodyPr/>
          <a:lstStyle>
            <a:lvl1pPr>
              <a:defRPr>
                <a:solidFill>
                  <a:schemeClr val="accent1"/>
                </a:solidFill>
              </a:defRPr>
            </a:lvl1pPr>
          </a:lstStyle>
          <a:p>
            <a:endParaRPr lang="fr-FR"/>
          </a:p>
        </p:txBody>
      </p:sp>
      <p:sp>
        <p:nvSpPr>
          <p:cNvPr id="8" name="Espace réservé du numéro de diapositive 7">
            <a:extLst>
              <a:ext uri="{FF2B5EF4-FFF2-40B4-BE49-F238E27FC236}">
                <a16:creationId xmlns:a16="http://schemas.microsoft.com/office/drawing/2014/main" id="{C28E44FC-CC99-479F-B667-CC0B04AA1BEB}"/>
              </a:ext>
            </a:extLst>
          </p:cNvPr>
          <p:cNvSpPr>
            <a:spLocks noGrp="1"/>
          </p:cNvSpPr>
          <p:nvPr>
            <p:ph type="sldNum" sz="quarter" idx="25"/>
          </p:nvPr>
        </p:nvSpPr>
        <p:spPr/>
        <p:txBody>
          <a:bodyPr/>
          <a:lstStyle/>
          <a:p>
            <a:fld id="{6B54B0F7-55DD-40D6-B7F4-70B586885C0B}" type="slidenum">
              <a:rPr lang="fr-FR" smtClean="0"/>
              <a:pPr/>
              <a:t>‹#›</a:t>
            </a:fld>
            <a:endParaRPr lang="fr-FR"/>
          </a:p>
        </p:txBody>
      </p:sp>
      <p:sp>
        <p:nvSpPr>
          <p:cNvPr id="24" name="Espace réservé du texte 5">
            <a:extLst>
              <a:ext uri="{FF2B5EF4-FFF2-40B4-BE49-F238E27FC236}">
                <a16:creationId xmlns:a16="http://schemas.microsoft.com/office/drawing/2014/main" id="{013E5883-7FD1-4C44-9ADB-EE49A0891466}"/>
              </a:ext>
            </a:extLst>
          </p:cNvPr>
          <p:cNvSpPr>
            <a:spLocks noGrp="1"/>
          </p:cNvSpPr>
          <p:nvPr>
            <p:ph type="body" sz="quarter" idx="26"/>
          </p:nvPr>
        </p:nvSpPr>
        <p:spPr>
          <a:xfrm>
            <a:off x="5404952" y="1875663"/>
            <a:ext cx="3077548" cy="730378"/>
          </a:xfrm>
        </p:spPr>
        <p:txBody>
          <a:bodyPr anchor="b">
            <a:noAutofit/>
          </a:bodyPr>
          <a:lstStyle>
            <a:lvl1pPr algn="ctr">
              <a:lnSpc>
                <a:spcPct val="96000"/>
              </a:lnSpc>
              <a:spcAft>
                <a:spcPts val="1000"/>
              </a:spcAft>
              <a:defRPr lang="fr-FR" sz="24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0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5" name="Espace réservé du texte 5">
            <a:extLst>
              <a:ext uri="{FF2B5EF4-FFF2-40B4-BE49-F238E27FC236}">
                <a16:creationId xmlns:a16="http://schemas.microsoft.com/office/drawing/2014/main" id="{EF5BFE2C-3893-4574-8E43-0A0678870930}"/>
              </a:ext>
            </a:extLst>
          </p:cNvPr>
          <p:cNvSpPr>
            <a:spLocks noGrp="1"/>
          </p:cNvSpPr>
          <p:nvPr>
            <p:ph type="body" sz="quarter" idx="27"/>
          </p:nvPr>
        </p:nvSpPr>
        <p:spPr>
          <a:xfrm>
            <a:off x="5404952" y="2617812"/>
            <a:ext cx="3077548" cy="403469"/>
          </a:xfrm>
        </p:spPr>
        <p:txBody>
          <a:bodyPr anchor="t">
            <a:noAutofit/>
          </a:bodyPr>
          <a:lstStyle>
            <a:lvl1pPr algn="ctr">
              <a:lnSpc>
                <a:spcPct val="96000"/>
              </a:lnSpc>
              <a:spcAft>
                <a:spcPts val="1000"/>
              </a:spcAft>
              <a:defRPr lang="en-US" sz="2500" b="0" i="1" kern="1200" dirty="0">
                <a:solidFill>
                  <a:schemeClr val="accent2"/>
                </a:solidFill>
                <a:latin typeface="Georgia" panose="02040502050405020303" pitchFamily="18" charset="0"/>
                <a:ea typeface="Verdana" panose="020B0604030504040204" pitchFamily="34" charset="0"/>
                <a:cs typeface="Verdana" panose="020B0604030504040204" pitchFamily="34" charset="0"/>
              </a:defRPr>
            </a:lvl1pPr>
            <a:lvl2pPr marL="278543" indent="0" algn="ctr">
              <a:lnSpc>
                <a:spcPct val="100000"/>
              </a:lnSpc>
              <a:buFont typeface="Arial" panose="020B0604020202020204" pitchFamily="34" charset="0"/>
              <a:buNone/>
              <a:defRPr sz="2500" b="0" i="1">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
        <p:nvSpPr>
          <p:cNvPr id="26" name="Espace réservé du texte 5">
            <a:extLst>
              <a:ext uri="{FF2B5EF4-FFF2-40B4-BE49-F238E27FC236}">
                <a16:creationId xmlns:a16="http://schemas.microsoft.com/office/drawing/2014/main" id="{E331AD24-1AAB-440A-917D-3BB2B9658DC1}"/>
              </a:ext>
            </a:extLst>
          </p:cNvPr>
          <p:cNvSpPr>
            <a:spLocks noGrp="1"/>
          </p:cNvSpPr>
          <p:nvPr>
            <p:ph type="body" sz="quarter" idx="23"/>
          </p:nvPr>
        </p:nvSpPr>
        <p:spPr>
          <a:xfrm>
            <a:off x="5404952" y="3085124"/>
            <a:ext cx="3077548" cy="248433"/>
          </a:xfrm>
        </p:spPr>
        <p:txBody>
          <a:bodyPr anchor="t">
            <a:noAutofit/>
          </a:bodyPr>
          <a:lstStyle>
            <a:lvl1pPr algn="ctr">
              <a:lnSpc>
                <a:spcPct val="96000"/>
              </a:lnSpc>
              <a:spcAft>
                <a:spcPts val="1000"/>
              </a:spcAft>
              <a:defRPr lang="en-US" sz="1200" b="0" i="0" kern="1200" dirty="0">
                <a:solidFill>
                  <a:schemeClr val="tx1"/>
                </a:solidFill>
                <a:latin typeface="+mj-lt"/>
                <a:ea typeface="Verdana" panose="020B0604030504040204" pitchFamily="34" charset="0"/>
                <a:cs typeface="Verdana" panose="020B0604030504040204" pitchFamily="34" charset="0"/>
              </a:defRPr>
            </a:lvl1pPr>
            <a:lvl2pPr marL="278543" indent="0" algn="l">
              <a:lnSpc>
                <a:spcPct val="100000"/>
              </a:lnSpc>
              <a:buFont typeface="Arial" panose="020B0604020202020204" pitchFamily="34" charset="0"/>
              <a:buNone/>
              <a:defRPr lang="en-US" sz="1200" b="0" i="0" kern="1200" noProof="0" dirty="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gn="ctr">
              <a:lnSpc>
                <a:spcPct val="100000"/>
              </a:lnSpc>
              <a:spcBef>
                <a:spcPts val="1000"/>
              </a:spcBef>
              <a:defRPr/>
            </a:lvl3pPr>
          </a:lstStyle>
          <a:p>
            <a:pPr lvl="0"/>
            <a:r>
              <a:rPr lang="en-US"/>
              <a:t>Click to edit Master text styles</a:t>
            </a:r>
          </a:p>
        </p:txBody>
      </p:sp>
    </p:spTree>
    <p:extLst>
      <p:ext uri="{BB962C8B-B14F-4D97-AF65-F5344CB8AC3E}">
        <p14:creationId xmlns:p14="http://schemas.microsoft.com/office/powerpoint/2010/main" val="317767613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with Visual">
    <p:bg>
      <p:bgPr>
        <a:solidFill>
          <a:srgbClr val="F5F3F8"/>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AE9FBA9E-4B66-4D19-A4F1-FA106CF94360}"/>
              </a:ext>
            </a:extLst>
          </p:cNvPr>
          <p:cNvSpPr>
            <a:spLocks noGrp="1"/>
          </p:cNvSpPr>
          <p:nvPr>
            <p:ph type="pic" sz="quarter" idx="17"/>
          </p:nvPr>
        </p:nvSpPr>
        <p:spPr>
          <a:xfrm>
            <a:off x="4052777" y="532799"/>
            <a:ext cx="4756746" cy="4132943"/>
          </a:xfrm>
        </p:spPr>
        <p:txBody>
          <a:bodyPr>
            <a:noAutofit/>
          </a:bodyPr>
          <a:lstStyle>
            <a:lvl1pPr>
              <a:defRPr>
                <a:noFill/>
              </a:defRPr>
            </a:lvl1pPr>
          </a:lstStyle>
          <a:p>
            <a:r>
              <a:rPr lang="fr-FR" dirty="0"/>
              <a:t>Cliquez sur l'icône pour ajouter une image</a:t>
            </a:r>
          </a:p>
        </p:txBody>
      </p:sp>
      <p:cxnSp>
        <p:nvCxnSpPr>
          <p:cNvPr id="14" name="Connecteur droit 13">
            <a:extLst>
              <a:ext uri="{FF2B5EF4-FFF2-40B4-BE49-F238E27FC236}">
                <a16:creationId xmlns:a16="http://schemas.microsoft.com/office/drawing/2014/main" id="{C27273C0-D926-4FC2-8437-9B297AC1E951}"/>
              </a:ext>
            </a:extLst>
          </p:cNvPr>
          <p:cNvCxnSpPr>
            <a:cxnSpLocks/>
          </p:cNvCxnSpPr>
          <p:nvPr userDrawn="1"/>
        </p:nvCxnSpPr>
        <p:spPr>
          <a:xfrm>
            <a:off x="802547"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2" name="Espace réservé du graphique SmartArt 11">
            <a:extLst>
              <a:ext uri="{FF2B5EF4-FFF2-40B4-BE49-F238E27FC236}">
                <a16:creationId xmlns:a16="http://schemas.microsoft.com/office/drawing/2014/main" id="{0F580B26-21D6-4630-AE3D-FB359C1C883E}"/>
              </a:ext>
            </a:extLst>
          </p:cNvPr>
          <p:cNvSpPr>
            <a:spLocks noGrp="1" noChangeAspect="1"/>
          </p:cNvSpPr>
          <p:nvPr>
            <p:ph type="dgm" sz="quarter" idx="14"/>
          </p:nvPr>
        </p:nvSpPr>
        <p:spPr>
          <a:xfrm>
            <a:off x="776289" y="1571329"/>
            <a:ext cx="52514" cy="5213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lvl1pPr>
              <a:defRPr>
                <a:latin typeface="Sanofi Sans" panose="02010503030201020103" pitchFamily="2" charset="0"/>
              </a:defRPr>
            </a:lvl1pPr>
          </a:lstStyle>
          <a:p>
            <a:fld id="{6B54B0F7-55DD-40D6-B7F4-70B586885C0B}" type="slidenum">
              <a:rPr lang="fr-FR" smtClean="0"/>
              <a:pPr/>
              <a:t>‹#›</a:t>
            </a:fld>
            <a:endParaRPr lang="fr-FR" dirty="0"/>
          </a:p>
        </p:txBody>
      </p:sp>
      <p:sp>
        <p:nvSpPr>
          <p:cNvPr id="13" name="Espace réservé du texte 17">
            <a:extLst>
              <a:ext uri="{FF2B5EF4-FFF2-40B4-BE49-F238E27FC236}">
                <a16:creationId xmlns:a16="http://schemas.microsoft.com/office/drawing/2014/main" id="{33DFCED8-0EB4-4E57-BDC7-7349EFC7B907}"/>
              </a:ext>
            </a:extLst>
          </p:cNvPr>
          <p:cNvSpPr>
            <a:spLocks noGrp="1"/>
          </p:cNvSpPr>
          <p:nvPr>
            <p:ph type="body" sz="quarter" idx="26" hasCustomPrompt="1"/>
          </p:nvPr>
        </p:nvSpPr>
        <p:spPr>
          <a:xfrm>
            <a:off x="331523" y="147011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 name="Espace réservé du texte 17">
            <a:extLst>
              <a:ext uri="{FF2B5EF4-FFF2-40B4-BE49-F238E27FC236}">
                <a16:creationId xmlns:a16="http://schemas.microsoft.com/office/drawing/2014/main" id="{C565C352-3015-43B5-A637-271B7D2E3209}"/>
              </a:ext>
            </a:extLst>
          </p:cNvPr>
          <p:cNvSpPr>
            <a:spLocks noGrp="1"/>
          </p:cNvSpPr>
          <p:nvPr>
            <p:ph type="body" sz="quarter" idx="28" hasCustomPrompt="1"/>
          </p:nvPr>
        </p:nvSpPr>
        <p:spPr>
          <a:xfrm>
            <a:off x="331523" y="206525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0" name="Espace réservé du texte 17">
            <a:extLst>
              <a:ext uri="{FF2B5EF4-FFF2-40B4-BE49-F238E27FC236}">
                <a16:creationId xmlns:a16="http://schemas.microsoft.com/office/drawing/2014/main" id="{15EE83C4-9859-4D9B-B740-E8C01E8B93DA}"/>
              </a:ext>
            </a:extLst>
          </p:cNvPr>
          <p:cNvSpPr>
            <a:spLocks noGrp="1"/>
          </p:cNvSpPr>
          <p:nvPr>
            <p:ph type="body" sz="quarter" idx="31" hasCustomPrompt="1"/>
          </p:nvPr>
        </p:nvSpPr>
        <p:spPr>
          <a:xfrm>
            <a:off x="331523" y="2655992"/>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2" name="Espace réservé du texte 17">
            <a:extLst>
              <a:ext uri="{FF2B5EF4-FFF2-40B4-BE49-F238E27FC236}">
                <a16:creationId xmlns:a16="http://schemas.microsoft.com/office/drawing/2014/main" id="{74DFA65F-CF7B-4ED8-8B06-C50BE51634C8}"/>
              </a:ext>
            </a:extLst>
          </p:cNvPr>
          <p:cNvSpPr>
            <a:spLocks noGrp="1"/>
          </p:cNvSpPr>
          <p:nvPr>
            <p:ph type="body" sz="quarter" idx="33" hasCustomPrompt="1"/>
          </p:nvPr>
        </p:nvSpPr>
        <p:spPr>
          <a:xfrm>
            <a:off x="331523" y="325113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25" name="Espace réservé du texte 17">
            <a:extLst>
              <a:ext uri="{FF2B5EF4-FFF2-40B4-BE49-F238E27FC236}">
                <a16:creationId xmlns:a16="http://schemas.microsoft.com/office/drawing/2014/main" id="{DBF18F57-A4B6-4E01-8E41-3610197C40D4}"/>
              </a:ext>
            </a:extLst>
          </p:cNvPr>
          <p:cNvSpPr>
            <a:spLocks noGrp="1"/>
          </p:cNvSpPr>
          <p:nvPr>
            <p:ph type="body" sz="quarter" idx="36" hasCustomPrompt="1"/>
          </p:nvPr>
        </p:nvSpPr>
        <p:spPr>
          <a:xfrm>
            <a:off x="331523"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41" name="Espace réservé du texte 17">
            <a:extLst>
              <a:ext uri="{FF2B5EF4-FFF2-40B4-BE49-F238E27FC236}">
                <a16:creationId xmlns:a16="http://schemas.microsoft.com/office/drawing/2014/main" id="{8AFC591C-8E4C-4797-84E6-9ACB86CA6964}"/>
              </a:ext>
            </a:extLst>
          </p:cNvPr>
          <p:cNvSpPr>
            <a:spLocks noGrp="1"/>
          </p:cNvSpPr>
          <p:nvPr>
            <p:ph type="body" sz="quarter" idx="64"/>
          </p:nvPr>
        </p:nvSpPr>
        <p:spPr>
          <a:xfrm>
            <a:off x="1001587"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0" name="Espace réservé du texte 17">
            <a:extLst>
              <a:ext uri="{FF2B5EF4-FFF2-40B4-BE49-F238E27FC236}">
                <a16:creationId xmlns:a16="http://schemas.microsoft.com/office/drawing/2014/main" id="{591A3E6F-3476-47ED-8C55-9EBB33F42A52}"/>
              </a:ext>
            </a:extLst>
          </p:cNvPr>
          <p:cNvSpPr>
            <a:spLocks noGrp="1"/>
          </p:cNvSpPr>
          <p:nvPr>
            <p:ph type="body" sz="quarter" idx="73"/>
          </p:nvPr>
        </p:nvSpPr>
        <p:spPr>
          <a:xfrm>
            <a:off x="1000699" y="146849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5" name="Espace réservé du texte 17">
            <a:extLst>
              <a:ext uri="{FF2B5EF4-FFF2-40B4-BE49-F238E27FC236}">
                <a16:creationId xmlns:a16="http://schemas.microsoft.com/office/drawing/2014/main" id="{BD354000-934E-43A7-902B-EB0E6D553454}"/>
              </a:ext>
            </a:extLst>
          </p:cNvPr>
          <p:cNvSpPr>
            <a:spLocks noGrp="1"/>
          </p:cNvSpPr>
          <p:nvPr>
            <p:ph type="body" sz="quarter" idx="74"/>
          </p:nvPr>
        </p:nvSpPr>
        <p:spPr>
          <a:xfrm>
            <a:off x="1001587"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6" name="Espace réservé du texte 17">
            <a:extLst>
              <a:ext uri="{FF2B5EF4-FFF2-40B4-BE49-F238E27FC236}">
                <a16:creationId xmlns:a16="http://schemas.microsoft.com/office/drawing/2014/main" id="{674EDB5F-2360-4BDB-B4A4-F38BB2AA2521}"/>
              </a:ext>
            </a:extLst>
          </p:cNvPr>
          <p:cNvSpPr>
            <a:spLocks noGrp="1"/>
          </p:cNvSpPr>
          <p:nvPr>
            <p:ph type="body" sz="quarter" idx="75"/>
          </p:nvPr>
        </p:nvSpPr>
        <p:spPr>
          <a:xfrm>
            <a:off x="1000699"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7" name="Espace réservé du texte 17">
            <a:extLst>
              <a:ext uri="{FF2B5EF4-FFF2-40B4-BE49-F238E27FC236}">
                <a16:creationId xmlns:a16="http://schemas.microsoft.com/office/drawing/2014/main" id="{6764734A-FBDE-4D25-92A5-672B3F6077B1}"/>
              </a:ext>
            </a:extLst>
          </p:cNvPr>
          <p:cNvSpPr>
            <a:spLocks noGrp="1"/>
          </p:cNvSpPr>
          <p:nvPr>
            <p:ph type="body" sz="quarter" idx="76"/>
          </p:nvPr>
        </p:nvSpPr>
        <p:spPr>
          <a:xfrm>
            <a:off x="1001587"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8" name="Espace réservé du texte 17">
            <a:extLst>
              <a:ext uri="{FF2B5EF4-FFF2-40B4-BE49-F238E27FC236}">
                <a16:creationId xmlns:a16="http://schemas.microsoft.com/office/drawing/2014/main" id="{6227F425-D7E4-4B90-9761-EBF3BCC4260C}"/>
              </a:ext>
            </a:extLst>
          </p:cNvPr>
          <p:cNvSpPr>
            <a:spLocks noGrp="1"/>
          </p:cNvSpPr>
          <p:nvPr>
            <p:ph type="body" sz="quarter" idx="77"/>
          </p:nvPr>
        </p:nvSpPr>
        <p:spPr>
          <a:xfrm>
            <a:off x="1000699" y="2655995"/>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59" name="Espace réservé du texte 17">
            <a:extLst>
              <a:ext uri="{FF2B5EF4-FFF2-40B4-BE49-F238E27FC236}">
                <a16:creationId xmlns:a16="http://schemas.microsoft.com/office/drawing/2014/main" id="{7A462145-8066-42E6-AEC7-B7FFB4004F0C}"/>
              </a:ext>
            </a:extLst>
          </p:cNvPr>
          <p:cNvSpPr>
            <a:spLocks noGrp="1"/>
          </p:cNvSpPr>
          <p:nvPr>
            <p:ph type="body" sz="quarter" idx="78"/>
          </p:nvPr>
        </p:nvSpPr>
        <p:spPr>
          <a:xfrm>
            <a:off x="1001587"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0" name="Espace réservé du texte 17">
            <a:extLst>
              <a:ext uri="{FF2B5EF4-FFF2-40B4-BE49-F238E27FC236}">
                <a16:creationId xmlns:a16="http://schemas.microsoft.com/office/drawing/2014/main" id="{BDFC2A5C-1456-4E38-B7B8-53173C4D7226}"/>
              </a:ext>
            </a:extLst>
          </p:cNvPr>
          <p:cNvSpPr>
            <a:spLocks noGrp="1"/>
          </p:cNvSpPr>
          <p:nvPr>
            <p:ph type="body" sz="quarter" idx="79"/>
          </p:nvPr>
        </p:nvSpPr>
        <p:spPr>
          <a:xfrm>
            <a:off x="1000699" y="324974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1" name="Espace réservé du texte 17">
            <a:extLst>
              <a:ext uri="{FF2B5EF4-FFF2-40B4-BE49-F238E27FC236}">
                <a16:creationId xmlns:a16="http://schemas.microsoft.com/office/drawing/2014/main" id="{6F16C3B8-AA5D-4F33-B410-8B2C3BE2F2C6}"/>
              </a:ext>
            </a:extLst>
          </p:cNvPr>
          <p:cNvSpPr>
            <a:spLocks noGrp="1"/>
          </p:cNvSpPr>
          <p:nvPr>
            <p:ph type="body" sz="quarter" idx="80"/>
          </p:nvPr>
        </p:nvSpPr>
        <p:spPr>
          <a:xfrm>
            <a:off x="1001587"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62" name="Espace réservé du texte 17">
            <a:extLst>
              <a:ext uri="{FF2B5EF4-FFF2-40B4-BE49-F238E27FC236}">
                <a16:creationId xmlns:a16="http://schemas.microsoft.com/office/drawing/2014/main" id="{8C14FA2C-33DC-431E-9580-8F16A359800B}"/>
              </a:ext>
            </a:extLst>
          </p:cNvPr>
          <p:cNvSpPr>
            <a:spLocks noGrp="1"/>
          </p:cNvSpPr>
          <p:nvPr>
            <p:ph type="body" sz="quarter" idx="81"/>
          </p:nvPr>
        </p:nvSpPr>
        <p:spPr>
          <a:xfrm>
            <a:off x="1000699" y="384926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2" name="Title 1">
            <a:extLst>
              <a:ext uri="{FF2B5EF4-FFF2-40B4-BE49-F238E27FC236}">
                <a16:creationId xmlns:a16="http://schemas.microsoft.com/office/drawing/2014/main" id="{E177699B-FF9F-427C-87A3-B361DFAB50E1}"/>
              </a:ext>
            </a:extLst>
          </p:cNvPr>
          <p:cNvSpPr>
            <a:spLocks noGrp="1"/>
          </p:cNvSpPr>
          <p:nvPr>
            <p:ph type="title"/>
          </p:nvPr>
        </p:nvSpPr>
        <p:spPr>
          <a:xfrm>
            <a:off x="331200" y="532800"/>
            <a:ext cx="3548792" cy="561185"/>
          </a:xfrm>
        </p:spPr>
        <p:txBody>
          <a:bodyPr/>
          <a:lstStyle/>
          <a:p>
            <a:r>
              <a:rPr lang="fr-FR"/>
              <a:t>Modifiez le style du titre</a:t>
            </a:r>
            <a:endParaRPr lang="en-US"/>
          </a:p>
        </p:txBody>
      </p:sp>
    </p:spTree>
    <p:extLst>
      <p:ext uri="{BB962C8B-B14F-4D97-AF65-F5344CB8AC3E}">
        <p14:creationId xmlns:p14="http://schemas.microsoft.com/office/powerpoint/2010/main" val="195058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rgbClr val="F5F3F8"/>
        </a:solidFill>
        <a:effectLst/>
      </p:bgPr>
    </p:bg>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7" name="Espace réservé du texte 5">
            <a:extLst>
              <a:ext uri="{FF2B5EF4-FFF2-40B4-BE49-F238E27FC236}">
                <a16:creationId xmlns:a16="http://schemas.microsoft.com/office/drawing/2014/main" id="{3FC96125-BC0F-469E-BA75-F4F2916D5028}"/>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3" name="Text Placeholder 2">
            <a:extLst>
              <a:ext uri="{FF2B5EF4-FFF2-40B4-BE49-F238E27FC236}">
                <a16:creationId xmlns:a16="http://schemas.microsoft.com/office/drawing/2014/main" id="{D0E56171-4788-4B4A-B8DB-98CB348C66F3}"/>
              </a:ext>
            </a:extLst>
          </p:cNvPr>
          <p:cNvSpPr>
            <a:spLocks noGrp="1"/>
          </p:cNvSpPr>
          <p:nvPr>
            <p:ph type="body" sz="quarter" idx="21"/>
          </p:nvPr>
        </p:nvSpPr>
        <p:spPr>
          <a:xfrm>
            <a:off x="331525" y="1457850"/>
            <a:ext cx="8478000"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Espace réservé du texte 4">
            <a:extLst>
              <a:ext uri="{FF2B5EF4-FFF2-40B4-BE49-F238E27FC236}">
                <a16:creationId xmlns:a16="http://schemas.microsoft.com/office/drawing/2014/main" id="{E214CB94-27AF-41B7-A363-829DCFEBE7A6}"/>
              </a:ext>
            </a:extLst>
          </p:cNvPr>
          <p:cNvSpPr>
            <a:spLocks noGrp="1"/>
          </p:cNvSpPr>
          <p:nvPr>
            <p:ph type="body" sz="quarter" idx="22"/>
          </p:nvPr>
        </p:nvSpPr>
        <p:spPr>
          <a:xfrm>
            <a:off x="333730" y="1183184"/>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2" name="Title 1">
            <a:extLst>
              <a:ext uri="{FF2B5EF4-FFF2-40B4-BE49-F238E27FC236}">
                <a16:creationId xmlns:a16="http://schemas.microsoft.com/office/drawing/2014/main" id="{397577A6-F24A-4B6D-B7E1-FB31180BD64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318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with Image (Small)">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pour une image  3">
            <a:extLst>
              <a:ext uri="{FF2B5EF4-FFF2-40B4-BE49-F238E27FC236}">
                <a16:creationId xmlns:a16="http://schemas.microsoft.com/office/drawing/2014/main" id="{CEC2E05F-5F9D-41D9-A40F-97C2869C7DDA}"/>
              </a:ext>
            </a:extLst>
          </p:cNvPr>
          <p:cNvSpPr>
            <a:spLocks noGrp="1"/>
          </p:cNvSpPr>
          <p:nvPr>
            <p:ph type="pic" sz="quarter" idx="23"/>
          </p:nvPr>
        </p:nvSpPr>
        <p:spPr>
          <a:xfrm>
            <a:off x="6346800" y="0"/>
            <a:ext cx="2797200" cy="51435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39F8F8F8-B2E7-4739-8BFF-FA42634CE5EB}"/>
              </a:ext>
            </a:extLst>
          </p:cNvPr>
          <p:cNvSpPr>
            <a:spLocks noGrp="1"/>
          </p:cNvSpPr>
          <p:nvPr>
            <p:ph type="body" sz="quarter" idx="18"/>
          </p:nvPr>
        </p:nvSpPr>
        <p:spPr>
          <a:xfrm>
            <a:off x="333730" y="318887"/>
            <a:ext cx="57384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E0A2CB60-A40E-44FE-B4B7-57EBEFEC0DF9}"/>
              </a:ext>
            </a:extLst>
          </p:cNvPr>
          <p:cNvSpPr>
            <a:spLocks noGrp="1"/>
          </p:cNvSpPr>
          <p:nvPr>
            <p:ph type="body" sz="quarter" idx="22"/>
          </p:nvPr>
        </p:nvSpPr>
        <p:spPr>
          <a:xfrm>
            <a:off x="333730" y="1183184"/>
            <a:ext cx="573587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6" name="Text Placeholder 2">
            <a:extLst>
              <a:ext uri="{FF2B5EF4-FFF2-40B4-BE49-F238E27FC236}">
                <a16:creationId xmlns:a16="http://schemas.microsoft.com/office/drawing/2014/main" id="{F614E260-5FC8-4D02-8571-9C1540BB2B30}"/>
              </a:ext>
            </a:extLst>
          </p:cNvPr>
          <p:cNvSpPr>
            <a:spLocks noGrp="1"/>
          </p:cNvSpPr>
          <p:nvPr>
            <p:ph type="body" sz="quarter" idx="21"/>
          </p:nvPr>
        </p:nvSpPr>
        <p:spPr>
          <a:xfrm>
            <a:off x="331525" y="1457850"/>
            <a:ext cx="5735870"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80792EA-2F40-4220-B1A0-E938F3FB871F}"/>
              </a:ext>
            </a:extLst>
          </p:cNvPr>
          <p:cNvSpPr>
            <a:spLocks noGrp="1"/>
          </p:cNvSpPr>
          <p:nvPr>
            <p:ph type="title"/>
          </p:nvPr>
        </p:nvSpPr>
        <p:spPr>
          <a:xfrm>
            <a:off x="331201" y="532801"/>
            <a:ext cx="5735870" cy="561185"/>
          </a:xfrm>
        </p:spPr>
        <p:txBody>
          <a:bodyPr/>
          <a:lstStyle/>
          <a:p>
            <a:r>
              <a:rPr lang="en-US"/>
              <a:t>Click to edit Master title style</a:t>
            </a:r>
          </a:p>
        </p:txBody>
      </p:sp>
    </p:spTree>
    <p:extLst>
      <p:ext uri="{BB962C8B-B14F-4D97-AF65-F5344CB8AC3E}">
        <p14:creationId xmlns:p14="http://schemas.microsoft.com/office/powerpoint/2010/main" val="12260080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with Image (Larg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9" name="Espace réservé pour une image  3">
            <a:extLst>
              <a:ext uri="{FF2B5EF4-FFF2-40B4-BE49-F238E27FC236}">
                <a16:creationId xmlns:a16="http://schemas.microsoft.com/office/drawing/2014/main" id="{7E64057C-5A6F-41C9-B888-6149A71BAD6F}"/>
              </a:ext>
            </a:extLst>
          </p:cNvPr>
          <p:cNvSpPr>
            <a:spLocks noGrp="1"/>
          </p:cNvSpPr>
          <p:nvPr>
            <p:ph type="pic" sz="quarter" idx="24"/>
          </p:nvPr>
        </p:nvSpPr>
        <p:spPr>
          <a:xfrm>
            <a:off x="4572000" y="0"/>
            <a:ext cx="4572000" cy="5143500"/>
          </a:xfrm>
        </p:spPr>
        <p:txBody>
          <a:bodyPr>
            <a:noAutofit/>
          </a:bodyPr>
          <a:lstStyle>
            <a:lvl1pPr>
              <a:defRPr>
                <a:noFill/>
              </a:defRPr>
            </a:lvl1pPr>
          </a:lstStyle>
          <a:p>
            <a:r>
              <a:rPr lang="en-US" noProof="0"/>
              <a:t>Click icon to add picture</a:t>
            </a:r>
          </a:p>
        </p:txBody>
      </p:sp>
      <p:sp>
        <p:nvSpPr>
          <p:cNvPr id="14" name="Espace réservé du texte 5">
            <a:extLst>
              <a:ext uri="{FF2B5EF4-FFF2-40B4-BE49-F238E27FC236}">
                <a16:creationId xmlns:a16="http://schemas.microsoft.com/office/drawing/2014/main" id="{D67FA919-D04A-4310-ADDF-1120333F61D8}"/>
              </a:ext>
            </a:extLst>
          </p:cNvPr>
          <p:cNvSpPr>
            <a:spLocks noGrp="1"/>
          </p:cNvSpPr>
          <p:nvPr>
            <p:ph type="body" sz="quarter" idx="18"/>
          </p:nvPr>
        </p:nvSpPr>
        <p:spPr>
          <a:xfrm>
            <a:off x="333730" y="318887"/>
            <a:ext cx="4030028"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929FD931-0FD5-4A54-8BB1-79F5E8669C51}"/>
              </a:ext>
            </a:extLst>
          </p:cNvPr>
          <p:cNvSpPr>
            <a:spLocks noGrp="1"/>
          </p:cNvSpPr>
          <p:nvPr>
            <p:ph type="body" sz="quarter" idx="22"/>
          </p:nvPr>
        </p:nvSpPr>
        <p:spPr>
          <a:xfrm>
            <a:off x="333731" y="1183184"/>
            <a:ext cx="4028251"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6" name="Text Placeholder 2">
            <a:extLst>
              <a:ext uri="{FF2B5EF4-FFF2-40B4-BE49-F238E27FC236}">
                <a16:creationId xmlns:a16="http://schemas.microsoft.com/office/drawing/2014/main" id="{0AEBA920-ED61-4542-B852-868AA9D5A00B}"/>
              </a:ext>
            </a:extLst>
          </p:cNvPr>
          <p:cNvSpPr>
            <a:spLocks noGrp="1"/>
          </p:cNvSpPr>
          <p:nvPr>
            <p:ph type="body" sz="quarter" idx="21"/>
          </p:nvPr>
        </p:nvSpPr>
        <p:spPr>
          <a:xfrm>
            <a:off x="331526" y="1457850"/>
            <a:ext cx="4028251"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B62E878-181A-4B45-B709-990F0EC3EB82}"/>
              </a:ext>
            </a:extLst>
          </p:cNvPr>
          <p:cNvSpPr>
            <a:spLocks noGrp="1"/>
          </p:cNvSpPr>
          <p:nvPr>
            <p:ph type="title"/>
          </p:nvPr>
        </p:nvSpPr>
        <p:spPr>
          <a:xfrm>
            <a:off x="331201" y="532801"/>
            <a:ext cx="4028251" cy="561185"/>
          </a:xfrm>
        </p:spPr>
        <p:txBody>
          <a:bodyPr/>
          <a:lstStyle/>
          <a:p>
            <a:r>
              <a:rPr lang="en-US"/>
              <a:t>Click to edit Master title style</a:t>
            </a:r>
          </a:p>
        </p:txBody>
      </p:sp>
    </p:spTree>
    <p:extLst>
      <p:ext uri="{BB962C8B-B14F-4D97-AF65-F5344CB8AC3E}">
        <p14:creationId xmlns:p14="http://schemas.microsoft.com/office/powerpoint/2010/main" val="29214978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Images and Descriptions">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8" name="Espace réservé du texte 4">
            <a:extLst>
              <a:ext uri="{FF2B5EF4-FFF2-40B4-BE49-F238E27FC236}">
                <a16:creationId xmlns:a16="http://schemas.microsoft.com/office/drawing/2014/main" id="{B88BFE2C-28A1-438A-960B-E93F4C5FF58C}"/>
              </a:ext>
            </a:extLst>
          </p:cNvPr>
          <p:cNvSpPr>
            <a:spLocks noGrp="1"/>
          </p:cNvSpPr>
          <p:nvPr>
            <p:ph type="body" sz="quarter" idx="43"/>
          </p:nvPr>
        </p:nvSpPr>
        <p:spPr>
          <a:xfrm>
            <a:off x="338494" y="1558352"/>
            <a:ext cx="2191718" cy="161583"/>
          </a:xfrm>
        </p:spPr>
        <p:txBody>
          <a:bodyPr/>
          <a:lstStyle>
            <a:lvl1pPr algn="l">
              <a:lnSpc>
                <a:spcPct val="100000"/>
              </a:lnSpc>
              <a:spcAft>
                <a:spcPts val="0"/>
              </a:spcAft>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9" name="Espace réservé du texte 4">
            <a:extLst>
              <a:ext uri="{FF2B5EF4-FFF2-40B4-BE49-F238E27FC236}">
                <a16:creationId xmlns:a16="http://schemas.microsoft.com/office/drawing/2014/main" id="{67A3D333-F7E4-4D2F-8B90-78E621A65ABB}"/>
              </a:ext>
            </a:extLst>
          </p:cNvPr>
          <p:cNvSpPr>
            <a:spLocks noGrp="1"/>
          </p:cNvSpPr>
          <p:nvPr>
            <p:ph type="body" sz="quarter" idx="44"/>
          </p:nvPr>
        </p:nvSpPr>
        <p:spPr>
          <a:xfrm>
            <a:off x="4572001" y="1558352"/>
            <a:ext cx="2191718" cy="161583"/>
          </a:xfrm>
        </p:spPr>
        <p:txBody>
          <a:bodyPr/>
          <a:lstStyle>
            <a:lvl1pPr algn="l">
              <a:lnSpc>
                <a:spcPct val="100000"/>
              </a:lnSpc>
              <a:spcAft>
                <a:spcPts val="0"/>
              </a:spcAft>
              <a:defRPr sz="8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buFont typeface="Arial" panose="020B0604020202020204" pitchFamily="34" charset="0"/>
              <a:buNone/>
              <a:defRPr sz="10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14" name="Espace réservé pour une image  3">
            <a:extLst>
              <a:ext uri="{FF2B5EF4-FFF2-40B4-BE49-F238E27FC236}">
                <a16:creationId xmlns:a16="http://schemas.microsoft.com/office/drawing/2014/main" id="{D04D9ECA-57E3-42D4-AB59-AFDFC4994F90}"/>
              </a:ext>
            </a:extLst>
          </p:cNvPr>
          <p:cNvSpPr>
            <a:spLocks noGrp="1"/>
          </p:cNvSpPr>
          <p:nvPr>
            <p:ph type="pic" sz="quarter" idx="45"/>
          </p:nvPr>
        </p:nvSpPr>
        <p:spPr>
          <a:xfrm>
            <a:off x="333731" y="1829516"/>
            <a:ext cx="1755419" cy="2717116"/>
          </a:xfrm>
        </p:spPr>
        <p:txBody>
          <a:bodyPr>
            <a:noAutofit/>
          </a:bodyPr>
          <a:lstStyle>
            <a:lvl1pPr>
              <a:defRPr>
                <a:noFill/>
              </a:defRPr>
            </a:lvl1pPr>
          </a:lstStyle>
          <a:p>
            <a:r>
              <a:rPr lang="en-US" noProof="0"/>
              <a:t>Click icon to add picture</a:t>
            </a:r>
          </a:p>
        </p:txBody>
      </p:sp>
      <p:sp>
        <p:nvSpPr>
          <p:cNvPr id="15" name="Espace réservé pour une image  3">
            <a:extLst>
              <a:ext uri="{FF2B5EF4-FFF2-40B4-BE49-F238E27FC236}">
                <a16:creationId xmlns:a16="http://schemas.microsoft.com/office/drawing/2014/main" id="{A4ACE33E-54EC-45BB-A1EF-BC5E84D636CA}"/>
              </a:ext>
            </a:extLst>
          </p:cNvPr>
          <p:cNvSpPr>
            <a:spLocks noGrp="1"/>
          </p:cNvSpPr>
          <p:nvPr>
            <p:ph type="pic" sz="quarter" idx="46"/>
          </p:nvPr>
        </p:nvSpPr>
        <p:spPr>
          <a:xfrm>
            <a:off x="4572001" y="1829516"/>
            <a:ext cx="1755419" cy="2717116"/>
          </a:xfrm>
        </p:spPr>
        <p:txBody>
          <a:bodyPr>
            <a:noAutofit/>
          </a:bodyPr>
          <a:lstStyle>
            <a:lvl1pPr>
              <a:defRPr>
                <a:noFill/>
              </a:defRPr>
            </a:lvl1pPr>
          </a:lstStyle>
          <a:p>
            <a:r>
              <a:rPr lang="en-US" noProof="0"/>
              <a:t>Click icon to add picture</a:t>
            </a:r>
          </a:p>
        </p:txBody>
      </p:sp>
      <p:sp>
        <p:nvSpPr>
          <p:cNvPr id="18" name="Text Placeholder 2">
            <a:extLst>
              <a:ext uri="{FF2B5EF4-FFF2-40B4-BE49-F238E27FC236}">
                <a16:creationId xmlns:a16="http://schemas.microsoft.com/office/drawing/2014/main" id="{C3DEB9B5-F15A-466E-8080-C371BE1672CE}"/>
              </a:ext>
            </a:extLst>
          </p:cNvPr>
          <p:cNvSpPr>
            <a:spLocks noGrp="1"/>
          </p:cNvSpPr>
          <p:nvPr>
            <p:ph type="body" sz="quarter" idx="21"/>
          </p:nvPr>
        </p:nvSpPr>
        <p:spPr>
          <a:xfrm>
            <a:off x="6539642" y="1829516"/>
            <a:ext cx="2059200" cy="17002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53DFB714-75E9-40A1-A9E1-32341A0AB2F9}"/>
              </a:ext>
            </a:extLst>
          </p:cNvPr>
          <p:cNvSpPr>
            <a:spLocks noGrp="1"/>
          </p:cNvSpPr>
          <p:nvPr>
            <p:ph type="body" sz="quarter" idx="47"/>
          </p:nvPr>
        </p:nvSpPr>
        <p:spPr>
          <a:xfrm>
            <a:off x="2301374" y="1829516"/>
            <a:ext cx="2058403" cy="17002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Espace réservé du texte 5">
            <a:extLst>
              <a:ext uri="{FF2B5EF4-FFF2-40B4-BE49-F238E27FC236}">
                <a16:creationId xmlns:a16="http://schemas.microsoft.com/office/drawing/2014/main" id="{8B0C0C30-D9D7-4BD7-AF39-B6CB516C9897}"/>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1CD7C0F2-9ED1-4D8C-94FB-BE336E7168B9}"/>
              </a:ext>
            </a:extLst>
          </p:cNvPr>
          <p:cNvSpPr>
            <a:spLocks noGrp="1"/>
          </p:cNvSpPr>
          <p:nvPr>
            <p:ph type="body" sz="quarter" idx="22"/>
          </p:nvPr>
        </p:nvSpPr>
        <p:spPr>
          <a:xfrm>
            <a:off x="333730" y="1183184"/>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 name="Title 2">
            <a:extLst>
              <a:ext uri="{FF2B5EF4-FFF2-40B4-BE49-F238E27FC236}">
                <a16:creationId xmlns:a16="http://schemas.microsoft.com/office/drawing/2014/main" id="{53841BA8-9107-45A1-B4A7-F5FE729D482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53052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Content and Numbe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rgbClr val="E9E6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6" name="Espace réservé pour une image  15">
            <a:extLst>
              <a:ext uri="{FF2B5EF4-FFF2-40B4-BE49-F238E27FC236}">
                <a16:creationId xmlns:a16="http://schemas.microsoft.com/office/drawing/2014/main" id="{8BEDC788-81F2-409E-8CE9-FF2A15A91919}"/>
              </a:ext>
            </a:extLst>
          </p:cNvPr>
          <p:cNvSpPr>
            <a:spLocks noGrp="1"/>
          </p:cNvSpPr>
          <p:nvPr>
            <p:ph type="pic" sz="quarter" idx="17"/>
          </p:nvPr>
        </p:nvSpPr>
        <p:spPr>
          <a:xfrm>
            <a:off x="4051562" y="1851729"/>
            <a:ext cx="1034787" cy="1364400"/>
          </a:xfrm>
        </p:spPr>
        <p:txBody>
          <a:bodyPr>
            <a:noAutofit/>
          </a:bodyPr>
          <a:lstStyle>
            <a:lvl1pPr>
              <a:defRPr>
                <a:noFill/>
              </a:defRPr>
            </a:lvl1pPr>
          </a:lstStyle>
          <a:p>
            <a:r>
              <a:rPr lang="en-US" noProof="0"/>
              <a:t>Click icon to add picture</a:t>
            </a:r>
          </a:p>
        </p:txBody>
      </p:sp>
      <p:sp>
        <p:nvSpPr>
          <p:cNvPr id="17" name="Espace réservé du texte 4">
            <a:extLst>
              <a:ext uri="{FF2B5EF4-FFF2-40B4-BE49-F238E27FC236}">
                <a16:creationId xmlns:a16="http://schemas.microsoft.com/office/drawing/2014/main" id="{D96EF966-14FD-41BC-A600-7421C0981677}"/>
              </a:ext>
            </a:extLst>
          </p:cNvPr>
          <p:cNvSpPr>
            <a:spLocks noGrp="1"/>
          </p:cNvSpPr>
          <p:nvPr>
            <p:ph type="body" sz="quarter" idx="23" hasCustomPrompt="1"/>
          </p:nvPr>
        </p:nvSpPr>
        <p:spPr>
          <a:xfrm>
            <a:off x="4051562" y="1188616"/>
            <a:ext cx="1034787"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18" name="Espace réservé du texte 4">
            <a:extLst>
              <a:ext uri="{FF2B5EF4-FFF2-40B4-BE49-F238E27FC236}">
                <a16:creationId xmlns:a16="http://schemas.microsoft.com/office/drawing/2014/main" id="{09C6DAE5-28F5-4BE0-9DAE-75B6B0AC968B}"/>
              </a:ext>
            </a:extLst>
          </p:cNvPr>
          <p:cNvSpPr>
            <a:spLocks noGrp="1"/>
          </p:cNvSpPr>
          <p:nvPr>
            <p:ph type="body" sz="quarter" idx="24"/>
          </p:nvPr>
        </p:nvSpPr>
        <p:spPr>
          <a:xfrm>
            <a:off x="3025071" y="1139318"/>
            <a:ext cx="883540" cy="398442"/>
          </a:xfrm>
        </p:spPr>
        <p:txBody>
          <a:bodyPr anchor="b">
            <a:noAutofit/>
          </a:bodyPr>
          <a:lstStyle>
            <a:lvl1pPr algn="r">
              <a:lnSpc>
                <a:spcPct val="110000"/>
              </a:lnSpc>
              <a:defRPr sz="800" cap="all" baseline="0">
                <a:solidFill>
                  <a:schemeClr val="tx1"/>
                </a:solidFill>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19" name="Espace réservé du texte 4">
            <a:extLst>
              <a:ext uri="{FF2B5EF4-FFF2-40B4-BE49-F238E27FC236}">
                <a16:creationId xmlns:a16="http://schemas.microsoft.com/office/drawing/2014/main" id="{DB385219-3623-4C80-90CB-E73147176A63}"/>
              </a:ext>
            </a:extLst>
          </p:cNvPr>
          <p:cNvSpPr>
            <a:spLocks noGrp="1"/>
          </p:cNvSpPr>
          <p:nvPr>
            <p:ph type="body" sz="quarter" idx="25"/>
          </p:nvPr>
        </p:nvSpPr>
        <p:spPr>
          <a:xfrm>
            <a:off x="4051562"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0" name="Espace réservé pour une image  15">
            <a:extLst>
              <a:ext uri="{FF2B5EF4-FFF2-40B4-BE49-F238E27FC236}">
                <a16:creationId xmlns:a16="http://schemas.microsoft.com/office/drawing/2014/main" id="{E7DD041E-74AB-4E79-8DE2-875A9F1E7DB5}"/>
              </a:ext>
            </a:extLst>
          </p:cNvPr>
          <p:cNvSpPr>
            <a:spLocks noGrp="1"/>
          </p:cNvSpPr>
          <p:nvPr>
            <p:ph type="pic" sz="quarter" idx="26"/>
          </p:nvPr>
        </p:nvSpPr>
        <p:spPr>
          <a:xfrm>
            <a:off x="5296499" y="1851729"/>
            <a:ext cx="1034787" cy="1364400"/>
          </a:xfrm>
        </p:spPr>
        <p:txBody>
          <a:bodyPr>
            <a:noAutofit/>
          </a:bodyPr>
          <a:lstStyle>
            <a:lvl1pPr>
              <a:defRPr>
                <a:noFill/>
              </a:defRPr>
            </a:lvl1pPr>
          </a:lstStyle>
          <a:p>
            <a:r>
              <a:rPr lang="en-US" noProof="0"/>
              <a:t>Click icon to add picture</a:t>
            </a:r>
          </a:p>
        </p:txBody>
      </p:sp>
      <p:sp>
        <p:nvSpPr>
          <p:cNvPr id="21" name="Espace réservé du texte 4">
            <a:extLst>
              <a:ext uri="{FF2B5EF4-FFF2-40B4-BE49-F238E27FC236}">
                <a16:creationId xmlns:a16="http://schemas.microsoft.com/office/drawing/2014/main" id="{065977EE-862D-4B7C-8337-FDC6002343A7}"/>
              </a:ext>
            </a:extLst>
          </p:cNvPr>
          <p:cNvSpPr>
            <a:spLocks noGrp="1"/>
          </p:cNvSpPr>
          <p:nvPr>
            <p:ph type="body" sz="quarter" idx="27" hasCustomPrompt="1"/>
          </p:nvPr>
        </p:nvSpPr>
        <p:spPr>
          <a:xfrm>
            <a:off x="5296500" y="1188616"/>
            <a:ext cx="1034786"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23" name="Espace réservé pour une image  15">
            <a:extLst>
              <a:ext uri="{FF2B5EF4-FFF2-40B4-BE49-F238E27FC236}">
                <a16:creationId xmlns:a16="http://schemas.microsoft.com/office/drawing/2014/main" id="{F89C23CF-B6A6-47AA-A07B-24B1AE35C570}"/>
              </a:ext>
            </a:extLst>
          </p:cNvPr>
          <p:cNvSpPr>
            <a:spLocks noGrp="1"/>
          </p:cNvSpPr>
          <p:nvPr>
            <p:ph type="pic" sz="quarter" idx="29"/>
          </p:nvPr>
        </p:nvSpPr>
        <p:spPr>
          <a:xfrm>
            <a:off x="6541436" y="1851729"/>
            <a:ext cx="1034787" cy="1364400"/>
          </a:xfrm>
        </p:spPr>
        <p:txBody>
          <a:bodyPr>
            <a:noAutofit/>
          </a:bodyPr>
          <a:lstStyle>
            <a:lvl1pPr>
              <a:defRPr>
                <a:noFill/>
              </a:defRPr>
            </a:lvl1pPr>
          </a:lstStyle>
          <a:p>
            <a:r>
              <a:rPr lang="en-US" noProof="0"/>
              <a:t>Click icon to add picture</a:t>
            </a:r>
          </a:p>
        </p:txBody>
      </p:sp>
      <p:sp>
        <p:nvSpPr>
          <p:cNvPr id="24" name="Espace réservé du texte 4">
            <a:extLst>
              <a:ext uri="{FF2B5EF4-FFF2-40B4-BE49-F238E27FC236}">
                <a16:creationId xmlns:a16="http://schemas.microsoft.com/office/drawing/2014/main" id="{637D886D-DA77-4D52-A839-266F7AEEBCE1}"/>
              </a:ext>
            </a:extLst>
          </p:cNvPr>
          <p:cNvSpPr>
            <a:spLocks noGrp="1"/>
          </p:cNvSpPr>
          <p:nvPr>
            <p:ph type="body" sz="quarter" idx="30" hasCustomPrompt="1"/>
          </p:nvPr>
        </p:nvSpPr>
        <p:spPr>
          <a:xfrm>
            <a:off x="6541436" y="1188616"/>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26" name="Espace réservé pour une image  15">
            <a:extLst>
              <a:ext uri="{FF2B5EF4-FFF2-40B4-BE49-F238E27FC236}">
                <a16:creationId xmlns:a16="http://schemas.microsoft.com/office/drawing/2014/main" id="{4D28439E-7746-4AA1-A924-0AEC11614B84}"/>
              </a:ext>
            </a:extLst>
          </p:cNvPr>
          <p:cNvSpPr>
            <a:spLocks noGrp="1"/>
          </p:cNvSpPr>
          <p:nvPr>
            <p:ph type="pic" sz="quarter" idx="32"/>
          </p:nvPr>
        </p:nvSpPr>
        <p:spPr>
          <a:xfrm>
            <a:off x="7786373" y="1851729"/>
            <a:ext cx="1034787" cy="1364400"/>
          </a:xfrm>
        </p:spPr>
        <p:txBody>
          <a:bodyPr>
            <a:noAutofit/>
          </a:bodyPr>
          <a:lstStyle>
            <a:lvl1pPr>
              <a:defRPr>
                <a:noFill/>
              </a:defRPr>
            </a:lvl1pPr>
          </a:lstStyle>
          <a:p>
            <a:r>
              <a:rPr lang="en-US" noProof="0"/>
              <a:t>Click icon to add picture</a:t>
            </a:r>
          </a:p>
        </p:txBody>
      </p:sp>
      <p:sp>
        <p:nvSpPr>
          <p:cNvPr id="27" name="Espace réservé du texte 4">
            <a:extLst>
              <a:ext uri="{FF2B5EF4-FFF2-40B4-BE49-F238E27FC236}">
                <a16:creationId xmlns:a16="http://schemas.microsoft.com/office/drawing/2014/main" id="{40E34842-79F1-492E-A94C-F1F0DECB7DB2}"/>
              </a:ext>
            </a:extLst>
          </p:cNvPr>
          <p:cNvSpPr>
            <a:spLocks noGrp="1"/>
          </p:cNvSpPr>
          <p:nvPr>
            <p:ph type="body" sz="quarter" idx="33" hasCustomPrompt="1"/>
          </p:nvPr>
        </p:nvSpPr>
        <p:spPr>
          <a:xfrm>
            <a:off x="7786373" y="1188616"/>
            <a:ext cx="1034785" cy="399212"/>
          </a:xfrm>
        </p:spPr>
        <p:txBody>
          <a:bodyPr/>
          <a:lstStyle>
            <a:lvl1pPr algn="l">
              <a:lnSpc>
                <a:spcPct val="110000"/>
              </a:lnSpc>
              <a:defRPr sz="2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3" name="Espace réservé du texte 4">
            <a:extLst>
              <a:ext uri="{FF2B5EF4-FFF2-40B4-BE49-F238E27FC236}">
                <a16:creationId xmlns:a16="http://schemas.microsoft.com/office/drawing/2014/main" id="{3DDB0039-9DEF-41FA-9376-CCCD184F46B0}"/>
              </a:ext>
            </a:extLst>
          </p:cNvPr>
          <p:cNvSpPr>
            <a:spLocks noGrp="1"/>
          </p:cNvSpPr>
          <p:nvPr>
            <p:ph type="body" sz="quarter" idx="35"/>
          </p:nvPr>
        </p:nvSpPr>
        <p:spPr>
          <a:xfrm>
            <a:off x="4051562"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4" name="Espace réservé du texte 4">
            <a:extLst>
              <a:ext uri="{FF2B5EF4-FFF2-40B4-BE49-F238E27FC236}">
                <a16:creationId xmlns:a16="http://schemas.microsoft.com/office/drawing/2014/main" id="{9F3CCA0F-99FD-49EB-AD69-BB3D91D198E7}"/>
              </a:ext>
            </a:extLst>
          </p:cNvPr>
          <p:cNvSpPr>
            <a:spLocks noGrp="1"/>
          </p:cNvSpPr>
          <p:nvPr>
            <p:ph type="body" sz="quarter" idx="36"/>
          </p:nvPr>
        </p:nvSpPr>
        <p:spPr>
          <a:xfrm>
            <a:off x="5296499"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5" name="Espace réservé du texte 4">
            <a:extLst>
              <a:ext uri="{FF2B5EF4-FFF2-40B4-BE49-F238E27FC236}">
                <a16:creationId xmlns:a16="http://schemas.microsoft.com/office/drawing/2014/main" id="{2E47962C-C9E2-4FED-BEA8-B8A7A8DD496C}"/>
              </a:ext>
            </a:extLst>
          </p:cNvPr>
          <p:cNvSpPr>
            <a:spLocks noGrp="1"/>
          </p:cNvSpPr>
          <p:nvPr>
            <p:ph type="body" sz="quarter" idx="37"/>
          </p:nvPr>
        </p:nvSpPr>
        <p:spPr>
          <a:xfrm>
            <a:off x="5296499"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6" name="Espace réservé du texte 4">
            <a:extLst>
              <a:ext uri="{FF2B5EF4-FFF2-40B4-BE49-F238E27FC236}">
                <a16:creationId xmlns:a16="http://schemas.microsoft.com/office/drawing/2014/main" id="{4F25B19E-3945-49B3-BEAB-C69BF39E2303}"/>
              </a:ext>
            </a:extLst>
          </p:cNvPr>
          <p:cNvSpPr>
            <a:spLocks noGrp="1"/>
          </p:cNvSpPr>
          <p:nvPr>
            <p:ph type="body" sz="quarter" idx="38"/>
          </p:nvPr>
        </p:nvSpPr>
        <p:spPr>
          <a:xfrm>
            <a:off x="6541433"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7" name="Espace réservé du texte 4">
            <a:extLst>
              <a:ext uri="{FF2B5EF4-FFF2-40B4-BE49-F238E27FC236}">
                <a16:creationId xmlns:a16="http://schemas.microsoft.com/office/drawing/2014/main" id="{39A64BFA-75AB-499E-A131-9140B81690A0}"/>
              </a:ext>
            </a:extLst>
          </p:cNvPr>
          <p:cNvSpPr>
            <a:spLocks noGrp="1"/>
          </p:cNvSpPr>
          <p:nvPr>
            <p:ph type="body" sz="quarter" idx="39"/>
          </p:nvPr>
        </p:nvSpPr>
        <p:spPr>
          <a:xfrm>
            <a:off x="6541433"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3B5F3F20-0254-4AB0-8E67-4CD251DE7CC0}"/>
              </a:ext>
            </a:extLst>
          </p:cNvPr>
          <p:cNvSpPr>
            <a:spLocks noGrp="1"/>
          </p:cNvSpPr>
          <p:nvPr>
            <p:ph type="body" sz="quarter" idx="40"/>
          </p:nvPr>
        </p:nvSpPr>
        <p:spPr>
          <a:xfrm>
            <a:off x="7786367" y="3440298"/>
            <a:ext cx="1034787"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71337317-15B9-4EF3-81D5-FE9D001892D3}"/>
              </a:ext>
            </a:extLst>
          </p:cNvPr>
          <p:cNvSpPr>
            <a:spLocks noGrp="1"/>
          </p:cNvSpPr>
          <p:nvPr>
            <p:ph type="body" sz="quarter" idx="41"/>
          </p:nvPr>
        </p:nvSpPr>
        <p:spPr>
          <a:xfrm>
            <a:off x="7786367" y="3779623"/>
            <a:ext cx="1034787"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8" name="Espace réservé du texte 5">
            <a:extLst>
              <a:ext uri="{FF2B5EF4-FFF2-40B4-BE49-F238E27FC236}">
                <a16:creationId xmlns:a16="http://schemas.microsoft.com/office/drawing/2014/main" id="{D7CFAE1A-FA8C-4F51-A655-9E0F02F24118}"/>
              </a:ext>
            </a:extLst>
          </p:cNvPr>
          <p:cNvSpPr>
            <a:spLocks noGrp="1"/>
          </p:cNvSpPr>
          <p:nvPr>
            <p:ph type="body" sz="quarter" idx="18"/>
          </p:nvPr>
        </p:nvSpPr>
        <p:spPr>
          <a:xfrm>
            <a:off x="3025071" y="318887"/>
            <a:ext cx="578666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29" name="Espace réservé du texte 4">
            <a:extLst>
              <a:ext uri="{FF2B5EF4-FFF2-40B4-BE49-F238E27FC236}">
                <a16:creationId xmlns:a16="http://schemas.microsoft.com/office/drawing/2014/main" id="{5114C6CE-4866-474F-BF86-38E09FF9D45B}"/>
              </a:ext>
            </a:extLst>
          </p:cNvPr>
          <p:cNvSpPr>
            <a:spLocks noGrp="1"/>
          </p:cNvSpPr>
          <p:nvPr>
            <p:ph type="body" sz="quarter" idx="22"/>
          </p:nvPr>
        </p:nvSpPr>
        <p:spPr>
          <a:xfrm>
            <a:off x="333731" y="1183183"/>
            <a:ext cx="2118055" cy="369332"/>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0" name="Text Placeholder 2">
            <a:extLst>
              <a:ext uri="{FF2B5EF4-FFF2-40B4-BE49-F238E27FC236}">
                <a16:creationId xmlns:a16="http://schemas.microsoft.com/office/drawing/2014/main" id="{351B796C-D9CF-43FC-A477-86A208BBE8F2}"/>
              </a:ext>
            </a:extLst>
          </p:cNvPr>
          <p:cNvSpPr>
            <a:spLocks noGrp="1"/>
          </p:cNvSpPr>
          <p:nvPr>
            <p:ph type="body" sz="quarter" idx="21"/>
          </p:nvPr>
        </p:nvSpPr>
        <p:spPr>
          <a:xfrm>
            <a:off x="331527" y="1457850"/>
            <a:ext cx="2120260" cy="32214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A7C93D6-412D-42D2-B4F0-861F3AFA4F71}"/>
              </a:ext>
            </a:extLst>
          </p:cNvPr>
          <p:cNvSpPr>
            <a:spLocks noGrp="1"/>
          </p:cNvSpPr>
          <p:nvPr>
            <p:ph type="title"/>
          </p:nvPr>
        </p:nvSpPr>
        <p:spPr>
          <a:xfrm>
            <a:off x="331200" y="532801"/>
            <a:ext cx="2120585" cy="561185"/>
          </a:xfrm>
        </p:spPr>
        <p:txBody>
          <a:bodyPr/>
          <a:lstStyle/>
          <a:p>
            <a:r>
              <a:rPr lang="en-US"/>
              <a:t>Click to edit Master title style</a:t>
            </a:r>
          </a:p>
        </p:txBody>
      </p:sp>
      <p:sp>
        <p:nvSpPr>
          <p:cNvPr id="31" name="Forme libre : forme 9">
            <a:extLst>
              <a:ext uri="{FF2B5EF4-FFF2-40B4-BE49-F238E27FC236}">
                <a16:creationId xmlns:a16="http://schemas.microsoft.com/office/drawing/2014/main" id="{F5349C85-4F38-41FC-8627-25D47DE73E7F}"/>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32" name="Graphique 7">
            <a:extLst>
              <a:ext uri="{FF2B5EF4-FFF2-40B4-BE49-F238E27FC236}">
                <a16:creationId xmlns:a16="http://schemas.microsoft.com/office/drawing/2014/main" id="{06A5D6C0-9CFB-4C86-8BD0-9B0F6C1008B0}"/>
              </a:ext>
            </a:extLst>
          </p:cNvPr>
          <p:cNvGrpSpPr>
            <a:grpSpLocks noChangeAspect="1"/>
          </p:cNvGrpSpPr>
          <p:nvPr userDrawn="1"/>
        </p:nvGrpSpPr>
        <p:grpSpPr>
          <a:xfrm>
            <a:off x="331625" y="4747145"/>
            <a:ext cx="803890" cy="206313"/>
            <a:chOff x="4768103" y="-471733"/>
            <a:chExt cx="744723" cy="191124"/>
          </a:xfrm>
          <a:solidFill>
            <a:srgbClr val="FFFFFF"/>
          </a:solidFill>
        </p:grpSpPr>
        <p:sp>
          <p:nvSpPr>
            <p:cNvPr id="40" name="Forme libre : forme 9">
              <a:extLst>
                <a:ext uri="{FF2B5EF4-FFF2-40B4-BE49-F238E27FC236}">
                  <a16:creationId xmlns:a16="http://schemas.microsoft.com/office/drawing/2014/main" id="{7570A171-087A-451D-8C88-52D822ABF6D0}"/>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41" name="Forme libre : forme 10">
              <a:extLst>
                <a:ext uri="{FF2B5EF4-FFF2-40B4-BE49-F238E27FC236}">
                  <a16:creationId xmlns:a16="http://schemas.microsoft.com/office/drawing/2014/main" id="{FC3C9097-DD6E-4680-8304-A8A8F1E97DBB}"/>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45" name="Forme libre : forme 11">
              <a:extLst>
                <a:ext uri="{FF2B5EF4-FFF2-40B4-BE49-F238E27FC236}">
                  <a16:creationId xmlns:a16="http://schemas.microsoft.com/office/drawing/2014/main" id="{BDB8E9CF-D9B2-4FB3-B1A5-B96BB1FF6D5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30369358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userDrawn="1"/>
        </p:nvSpPr>
        <p:spPr>
          <a:xfrm>
            <a:off x="0" y="0"/>
            <a:ext cx="27972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a:p>
        </p:txBody>
      </p:sp>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29" name="Espace réservé du texte 4">
            <a:extLst>
              <a:ext uri="{FF2B5EF4-FFF2-40B4-BE49-F238E27FC236}">
                <a16:creationId xmlns:a16="http://schemas.microsoft.com/office/drawing/2014/main" id="{EFA975DA-1F61-4E92-847F-881A6B959F18}"/>
              </a:ext>
            </a:extLst>
          </p:cNvPr>
          <p:cNvSpPr>
            <a:spLocks noGrp="1"/>
          </p:cNvSpPr>
          <p:nvPr>
            <p:ph type="body" sz="quarter" idx="21" hasCustomPrompt="1"/>
          </p:nvPr>
        </p:nvSpPr>
        <p:spPr>
          <a:xfrm>
            <a:off x="3264210"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30" name="Espace réservé du texte 4">
            <a:extLst>
              <a:ext uri="{FF2B5EF4-FFF2-40B4-BE49-F238E27FC236}">
                <a16:creationId xmlns:a16="http://schemas.microsoft.com/office/drawing/2014/main" id="{F6E50AC3-1EA3-493F-A0D3-634DA300E233}"/>
              </a:ext>
            </a:extLst>
          </p:cNvPr>
          <p:cNvSpPr>
            <a:spLocks noGrp="1"/>
          </p:cNvSpPr>
          <p:nvPr>
            <p:ph type="body" sz="quarter" idx="22"/>
          </p:nvPr>
        </p:nvSpPr>
        <p:spPr>
          <a:xfrm>
            <a:off x="3264210" y="1183184"/>
            <a:ext cx="4844338" cy="184281"/>
          </a:xfrm>
        </p:spPr>
        <p:txBody>
          <a:bodyPr wrap="square">
            <a:spAutoFit/>
          </a:bodyPr>
          <a:lstStyle>
            <a:lvl1pPr algn="l">
              <a:lnSpc>
                <a:spcPct val="110000"/>
              </a:lnSpc>
              <a:defRPr sz="1200">
                <a:solidFill>
                  <a:schemeClr val="tx1"/>
                </a:solidFill>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1" name="Espace réservé du texte 4">
            <a:extLst>
              <a:ext uri="{FF2B5EF4-FFF2-40B4-BE49-F238E27FC236}">
                <a16:creationId xmlns:a16="http://schemas.microsoft.com/office/drawing/2014/main" id="{0E2314AF-F33D-4B84-8412-DF73ECC51E6B}"/>
              </a:ext>
            </a:extLst>
          </p:cNvPr>
          <p:cNvSpPr>
            <a:spLocks noGrp="1"/>
          </p:cNvSpPr>
          <p:nvPr>
            <p:ph type="body" sz="quarter" idx="25" hasCustomPrompt="1"/>
          </p:nvPr>
        </p:nvSpPr>
        <p:spPr>
          <a:xfrm>
            <a:off x="4689811"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32" name="Espace réservé du texte 4">
            <a:extLst>
              <a:ext uri="{FF2B5EF4-FFF2-40B4-BE49-F238E27FC236}">
                <a16:creationId xmlns:a16="http://schemas.microsoft.com/office/drawing/2014/main" id="{8444AA6E-9EC0-4895-8FC6-4351D2BEE032}"/>
              </a:ext>
            </a:extLst>
          </p:cNvPr>
          <p:cNvSpPr>
            <a:spLocks noGrp="1"/>
          </p:cNvSpPr>
          <p:nvPr>
            <p:ph type="body" sz="quarter" idx="28" hasCustomPrompt="1"/>
          </p:nvPr>
        </p:nvSpPr>
        <p:spPr>
          <a:xfrm>
            <a:off x="6115414"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33" name="Espace réservé du texte 4">
            <a:extLst>
              <a:ext uri="{FF2B5EF4-FFF2-40B4-BE49-F238E27FC236}">
                <a16:creationId xmlns:a16="http://schemas.microsoft.com/office/drawing/2014/main" id="{E3BC2BD0-41C8-4C7A-BC1B-E444A392D03A}"/>
              </a:ext>
            </a:extLst>
          </p:cNvPr>
          <p:cNvSpPr>
            <a:spLocks noGrp="1"/>
          </p:cNvSpPr>
          <p:nvPr>
            <p:ph type="body" sz="quarter" idx="31" hasCustomPrompt="1"/>
          </p:nvPr>
        </p:nvSpPr>
        <p:spPr>
          <a:xfrm>
            <a:off x="7541017" y="166501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6" indent="-171446">
              <a:buFontTx/>
              <a:buBlip>
                <a:blip r:embed="rId2">
                  <a:extLst>
                    <a:ext uri="{96DAC541-7B7A-43D3-8B79-37D633B846F1}">
                      <asvg:svgBlip xmlns:asvg="http://schemas.microsoft.com/office/drawing/2016/SVG/main" r:embed="rId3"/>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38" name="Espace réservé du texte 4">
            <a:extLst>
              <a:ext uri="{FF2B5EF4-FFF2-40B4-BE49-F238E27FC236}">
                <a16:creationId xmlns:a16="http://schemas.microsoft.com/office/drawing/2014/main" id="{E6118210-A598-4833-8C53-BBA66CF5796F}"/>
              </a:ext>
            </a:extLst>
          </p:cNvPr>
          <p:cNvSpPr>
            <a:spLocks noGrp="1"/>
          </p:cNvSpPr>
          <p:nvPr>
            <p:ph type="body" sz="quarter" idx="40"/>
          </p:nvPr>
        </p:nvSpPr>
        <p:spPr>
          <a:xfrm>
            <a:off x="3264209"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140FC0A1-6231-4649-9573-C6772F9B84BC}"/>
              </a:ext>
            </a:extLst>
          </p:cNvPr>
          <p:cNvSpPr>
            <a:spLocks noGrp="1"/>
          </p:cNvSpPr>
          <p:nvPr>
            <p:ph type="body" sz="quarter" idx="41"/>
          </p:nvPr>
        </p:nvSpPr>
        <p:spPr>
          <a:xfrm>
            <a:off x="3264209"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0" name="Espace réservé du texte 4">
            <a:extLst>
              <a:ext uri="{FF2B5EF4-FFF2-40B4-BE49-F238E27FC236}">
                <a16:creationId xmlns:a16="http://schemas.microsoft.com/office/drawing/2014/main" id="{2DAC1528-CEDA-41B5-AAAF-B8FF60A576A9}"/>
              </a:ext>
            </a:extLst>
          </p:cNvPr>
          <p:cNvSpPr>
            <a:spLocks noGrp="1"/>
          </p:cNvSpPr>
          <p:nvPr>
            <p:ph type="body" sz="quarter" idx="42"/>
          </p:nvPr>
        </p:nvSpPr>
        <p:spPr>
          <a:xfrm>
            <a:off x="4689812"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1" name="Espace réservé du texte 4">
            <a:extLst>
              <a:ext uri="{FF2B5EF4-FFF2-40B4-BE49-F238E27FC236}">
                <a16:creationId xmlns:a16="http://schemas.microsoft.com/office/drawing/2014/main" id="{5FFDA929-E8A8-4AC0-99CE-44C3C6910AE5}"/>
              </a:ext>
            </a:extLst>
          </p:cNvPr>
          <p:cNvSpPr>
            <a:spLocks noGrp="1"/>
          </p:cNvSpPr>
          <p:nvPr>
            <p:ph type="body" sz="quarter" idx="43"/>
          </p:nvPr>
        </p:nvSpPr>
        <p:spPr>
          <a:xfrm>
            <a:off x="4689812"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9709CCCA-F00B-45D4-9788-1FBC4F09AA09}"/>
              </a:ext>
            </a:extLst>
          </p:cNvPr>
          <p:cNvSpPr>
            <a:spLocks noGrp="1"/>
          </p:cNvSpPr>
          <p:nvPr>
            <p:ph type="body" sz="quarter" idx="44"/>
          </p:nvPr>
        </p:nvSpPr>
        <p:spPr>
          <a:xfrm>
            <a:off x="6115415"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B5E93FAA-61CE-40AC-8738-0DE2C5E1F424}"/>
              </a:ext>
            </a:extLst>
          </p:cNvPr>
          <p:cNvSpPr>
            <a:spLocks noGrp="1"/>
          </p:cNvSpPr>
          <p:nvPr>
            <p:ph type="body" sz="quarter" idx="45"/>
          </p:nvPr>
        </p:nvSpPr>
        <p:spPr>
          <a:xfrm>
            <a:off x="6115415"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4" name="Espace réservé du texte 4">
            <a:extLst>
              <a:ext uri="{FF2B5EF4-FFF2-40B4-BE49-F238E27FC236}">
                <a16:creationId xmlns:a16="http://schemas.microsoft.com/office/drawing/2014/main" id="{14A4C1F7-829A-4567-999B-287472F1F401}"/>
              </a:ext>
            </a:extLst>
          </p:cNvPr>
          <p:cNvSpPr>
            <a:spLocks noGrp="1"/>
          </p:cNvSpPr>
          <p:nvPr>
            <p:ph type="body" sz="quarter" idx="46"/>
          </p:nvPr>
        </p:nvSpPr>
        <p:spPr>
          <a:xfrm>
            <a:off x="7541018" y="2452012"/>
            <a:ext cx="1270713" cy="314435"/>
          </a:xfrm>
        </p:spPr>
        <p:txBody>
          <a:bodyPr/>
          <a:lstStyle>
            <a:lvl1pPr algn="l">
              <a:lnSpc>
                <a:spcPct val="125000"/>
              </a:lnSpc>
              <a:defRPr sz="1100">
                <a:solidFill>
                  <a:schemeClr val="accent2"/>
                </a:solidFill>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5" name="Espace réservé du texte 4">
            <a:extLst>
              <a:ext uri="{FF2B5EF4-FFF2-40B4-BE49-F238E27FC236}">
                <a16:creationId xmlns:a16="http://schemas.microsoft.com/office/drawing/2014/main" id="{A4030E47-E75C-4A3D-9FAD-95FD358BD577}"/>
              </a:ext>
            </a:extLst>
          </p:cNvPr>
          <p:cNvSpPr>
            <a:spLocks noGrp="1"/>
          </p:cNvSpPr>
          <p:nvPr>
            <p:ph type="body" sz="quarter" idx="47"/>
          </p:nvPr>
        </p:nvSpPr>
        <p:spPr>
          <a:xfrm>
            <a:off x="7541018" y="2791337"/>
            <a:ext cx="1270713" cy="314435"/>
          </a:xfrm>
        </p:spPr>
        <p:txBody>
          <a:bodyPr/>
          <a:lstStyle>
            <a:lvl1pPr algn="l">
              <a:lnSpc>
                <a:spcPct val="125000"/>
              </a:lnSpc>
              <a:defRPr sz="7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23" name="Espace réservé du texte 5">
            <a:extLst>
              <a:ext uri="{FF2B5EF4-FFF2-40B4-BE49-F238E27FC236}">
                <a16:creationId xmlns:a16="http://schemas.microsoft.com/office/drawing/2014/main" id="{7FA14FD7-95C9-4327-B716-189176F2E3E3}"/>
              </a:ext>
            </a:extLst>
          </p:cNvPr>
          <p:cNvSpPr>
            <a:spLocks noGrp="1"/>
          </p:cNvSpPr>
          <p:nvPr>
            <p:ph type="body" sz="quarter" idx="18"/>
          </p:nvPr>
        </p:nvSpPr>
        <p:spPr>
          <a:xfrm>
            <a:off x="3025071" y="318887"/>
            <a:ext cx="578666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24" name="Espace réservé du texte 4">
            <a:extLst>
              <a:ext uri="{FF2B5EF4-FFF2-40B4-BE49-F238E27FC236}">
                <a16:creationId xmlns:a16="http://schemas.microsoft.com/office/drawing/2014/main" id="{CBC1E183-B986-4005-B87A-30E837CB27F1}"/>
              </a:ext>
            </a:extLst>
          </p:cNvPr>
          <p:cNvSpPr>
            <a:spLocks noGrp="1"/>
          </p:cNvSpPr>
          <p:nvPr>
            <p:ph type="body" sz="quarter" idx="48"/>
          </p:nvPr>
        </p:nvSpPr>
        <p:spPr>
          <a:xfrm>
            <a:off x="333731" y="1183183"/>
            <a:ext cx="2118055" cy="369332"/>
          </a:xfrm>
        </p:spPr>
        <p:txBody>
          <a:bodyPr wrap="square">
            <a:spAutoFit/>
          </a:bodyPr>
          <a:lstStyle>
            <a:lvl1pPr>
              <a:lnSpc>
                <a:spcPct val="100000"/>
              </a:lnSpc>
              <a:spcAft>
                <a:spcPts val="0"/>
              </a:spcAft>
              <a:defRPr sz="12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25" name="Text Placeholder 2">
            <a:extLst>
              <a:ext uri="{FF2B5EF4-FFF2-40B4-BE49-F238E27FC236}">
                <a16:creationId xmlns:a16="http://schemas.microsoft.com/office/drawing/2014/main" id="{61183799-5968-4FC4-B6D2-F8DDF1F8685C}"/>
              </a:ext>
            </a:extLst>
          </p:cNvPr>
          <p:cNvSpPr>
            <a:spLocks noGrp="1"/>
          </p:cNvSpPr>
          <p:nvPr>
            <p:ph type="body" sz="quarter" idx="49"/>
          </p:nvPr>
        </p:nvSpPr>
        <p:spPr>
          <a:xfrm>
            <a:off x="331526" y="1457850"/>
            <a:ext cx="2120585" cy="3221417"/>
          </a:xfrm>
        </p:spPr>
        <p:txBody>
          <a:bodyPr/>
          <a:lstStyle>
            <a:lvl1pPr>
              <a:defRPr>
                <a:solidFill>
                  <a:schemeClr val="bg1"/>
                </a:solidFill>
              </a:defRPr>
            </a:lvl1pPr>
            <a:lvl2pPr marL="226794" indent="-226794">
              <a:buFontTx/>
              <a:buBlip>
                <a:blip r:embed="rId4"/>
              </a:buBlip>
              <a:defRPr>
                <a:solidFill>
                  <a:schemeClr val="bg1"/>
                </a:solidFill>
              </a:defRPr>
            </a:lvl2pPr>
            <a:lvl3pPr marL="457189" indent="-226794">
              <a:buFontTx/>
              <a:buBlip>
                <a:blip r:embed="rId4"/>
              </a:buBlip>
              <a:defRPr>
                <a:solidFill>
                  <a:schemeClr val="bg1"/>
                </a:solidFill>
              </a:defRPr>
            </a:lvl3pPr>
            <a:lvl4pPr marL="683983" indent="-226794">
              <a:buFontTx/>
              <a:buBlip>
                <a:blip r:embed="rId4"/>
              </a:buBlip>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B60C5BA-4E6C-49B9-BC13-AE34B754C3AB}"/>
              </a:ext>
            </a:extLst>
          </p:cNvPr>
          <p:cNvSpPr>
            <a:spLocks noGrp="1"/>
          </p:cNvSpPr>
          <p:nvPr>
            <p:ph type="title"/>
          </p:nvPr>
        </p:nvSpPr>
        <p:spPr>
          <a:xfrm>
            <a:off x="331200" y="532801"/>
            <a:ext cx="2120585" cy="561185"/>
          </a:xfrm>
        </p:spPr>
        <p:txBody>
          <a:bodyPr/>
          <a:lstStyle>
            <a:lvl1pPr>
              <a:defRPr>
                <a:solidFill>
                  <a:schemeClr val="bg1"/>
                </a:solidFill>
              </a:defRPr>
            </a:lvl1pPr>
          </a:lstStyle>
          <a:p>
            <a:r>
              <a:rPr lang="en-US"/>
              <a:t>Click to edit Master title style</a:t>
            </a:r>
          </a:p>
        </p:txBody>
      </p:sp>
      <p:sp>
        <p:nvSpPr>
          <p:cNvPr id="26" name="Forme libre : forme 9">
            <a:extLst>
              <a:ext uri="{FF2B5EF4-FFF2-40B4-BE49-F238E27FC236}">
                <a16:creationId xmlns:a16="http://schemas.microsoft.com/office/drawing/2014/main" id="{A9C36C71-038F-4436-BBC3-96ADAFADF4C5}"/>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7" name="Graphique 7">
            <a:extLst>
              <a:ext uri="{FF2B5EF4-FFF2-40B4-BE49-F238E27FC236}">
                <a16:creationId xmlns:a16="http://schemas.microsoft.com/office/drawing/2014/main" id="{DBF91248-A888-4963-A212-5E5A4549B33C}"/>
              </a:ext>
            </a:extLst>
          </p:cNvPr>
          <p:cNvGrpSpPr>
            <a:grpSpLocks noChangeAspect="1"/>
          </p:cNvGrpSpPr>
          <p:nvPr userDrawn="1"/>
        </p:nvGrpSpPr>
        <p:grpSpPr>
          <a:xfrm>
            <a:off x="331625" y="4747145"/>
            <a:ext cx="803890" cy="206313"/>
            <a:chOff x="4768103" y="-471733"/>
            <a:chExt cx="744723" cy="191124"/>
          </a:xfrm>
          <a:solidFill>
            <a:schemeClr val="bg1"/>
          </a:solidFill>
        </p:grpSpPr>
        <p:sp>
          <p:nvSpPr>
            <p:cNvPr id="28" name="Forme libre : forme 9">
              <a:extLst>
                <a:ext uri="{FF2B5EF4-FFF2-40B4-BE49-F238E27FC236}">
                  <a16:creationId xmlns:a16="http://schemas.microsoft.com/office/drawing/2014/main" id="{68EE507B-C9A9-4C38-B6EF-2887A9778C9A}"/>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34" name="Forme libre : forme 10">
              <a:extLst>
                <a:ext uri="{FF2B5EF4-FFF2-40B4-BE49-F238E27FC236}">
                  <a16:creationId xmlns:a16="http://schemas.microsoft.com/office/drawing/2014/main" id="{AE069B0D-3A77-4024-93DE-B14818FED9C1}"/>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46" name="Forme libre : forme 11">
              <a:extLst>
                <a:ext uri="{FF2B5EF4-FFF2-40B4-BE49-F238E27FC236}">
                  <a16:creationId xmlns:a16="http://schemas.microsoft.com/office/drawing/2014/main" id="{4FEF900E-F4FF-408E-9225-41DC79A3C407}"/>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22768534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0" name="Espace réservé du pied de page 9">
            <a:extLst>
              <a:ext uri="{FF2B5EF4-FFF2-40B4-BE49-F238E27FC236}">
                <a16:creationId xmlns:a16="http://schemas.microsoft.com/office/drawing/2014/main" id="{020C0A00-28D4-4C67-B162-D686D6845C0E}"/>
              </a:ext>
            </a:extLst>
          </p:cNvPr>
          <p:cNvSpPr>
            <a:spLocks noGrp="1"/>
          </p:cNvSpPr>
          <p:nvPr>
            <p:ph type="ftr" sz="quarter" idx="15"/>
          </p:nvPr>
        </p:nvSpPr>
        <p:spPr/>
        <p:txBody>
          <a:bodyPr/>
          <a:lstStyle/>
          <a:p>
            <a:endParaRPr lang="en-US" noProof="0"/>
          </a:p>
        </p:txBody>
      </p:sp>
      <p:sp>
        <p:nvSpPr>
          <p:cNvPr id="11" name="Espace réservé du numéro de diapositive 10">
            <a:extLst>
              <a:ext uri="{FF2B5EF4-FFF2-40B4-BE49-F238E27FC236}">
                <a16:creationId xmlns:a16="http://schemas.microsoft.com/office/drawing/2014/main" id="{323D7EBE-BC7D-4AC5-AD6B-FCD5D270E1C6}"/>
              </a:ext>
            </a:extLst>
          </p:cNvPr>
          <p:cNvSpPr>
            <a:spLocks noGrp="1"/>
          </p:cNvSpPr>
          <p:nvPr>
            <p:ph type="sldNum" sz="quarter" idx="16"/>
          </p:nvPr>
        </p:nvSpPr>
        <p:spPr/>
        <p:txBody>
          <a:bodyPr/>
          <a:lstStyle/>
          <a:p>
            <a:fld id="{6B54B0F7-55DD-40D6-B7F4-70B586885C0B}" type="slidenum">
              <a:rPr lang="en-US" noProof="0" smtClean="0"/>
              <a:pPr/>
              <a:t>‹#›</a:t>
            </a:fld>
            <a:endParaRPr lang="en-US" noProof="0"/>
          </a:p>
        </p:txBody>
      </p:sp>
      <p:sp>
        <p:nvSpPr>
          <p:cNvPr id="14" name="Table Placeholder 3">
            <a:extLst>
              <a:ext uri="{FF2B5EF4-FFF2-40B4-BE49-F238E27FC236}">
                <a16:creationId xmlns:a16="http://schemas.microsoft.com/office/drawing/2014/main" id="{828EDE46-3F40-4CF0-8732-22A2312E12B6}"/>
              </a:ext>
            </a:extLst>
          </p:cNvPr>
          <p:cNvSpPr>
            <a:spLocks noGrp="1"/>
          </p:cNvSpPr>
          <p:nvPr>
            <p:ph type="tbl" sz="quarter" idx="23"/>
          </p:nvPr>
        </p:nvSpPr>
        <p:spPr>
          <a:xfrm>
            <a:off x="331038" y="1457048"/>
            <a:ext cx="8478000" cy="3222219"/>
          </a:xfrm>
        </p:spPr>
        <p:txBody>
          <a:bodyPr anchor="ctr"/>
          <a:lstStyle>
            <a:lvl1pPr algn="ctr">
              <a:defRPr/>
            </a:lvl1pPr>
          </a:lstStyle>
          <a:p>
            <a:r>
              <a:rPr lang="en-US"/>
              <a:t>Click icon to add table</a:t>
            </a:r>
          </a:p>
        </p:txBody>
      </p:sp>
      <p:sp>
        <p:nvSpPr>
          <p:cNvPr id="8" name="Espace réservé du texte 5">
            <a:extLst>
              <a:ext uri="{FF2B5EF4-FFF2-40B4-BE49-F238E27FC236}">
                <a16:creationId xmlns:a16="http://schemas.microsoft.com/office/drawing/2014/main" id="{D46BD89B-81DC-413F-95C7-44BCE7D89F2B}"/>
              </a:ext>
            </a:extLst>
          </p:cNvPr>
          <p:cNvSpPr>
            <a:spLocks noGrp="1"/>
          </p:cNvSpPr>
          <p:nvPr>
            <p:ph type="body" sz="quarter" idx="18"/>
          </p:nvPr>
        </p:nvSpPr>
        <p:spPr>
          <a:xfrm>
            <a:off x="333730" y="318887"/>
            <a:ext cx="8478000" cy="123111"/>
          </a:xfrm>
        </p:spPr>
        <p:txBody>
          <a:bodyPr wrap="square" anchor="t" anchorCtr="0">
            <a:spAutoFit/>
          </a:bodyPr>
          <a:lstStyle>
            <a:lvl1pPr algn="l">
              <a:lnSpc>
                <a:spcPct val="100000"/>
              </a:lnSpc>
              <a:spcAft>
                <a:spcPts val="0"/>
              </a:spcAft>
              <a:defRPr lang="fr-FR" sz="800" b="0" i="0" kern="120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lgn="l">
              <a:lnSpc>
                <a:spcPct val="100000"/>
              </a:lnSpc>
              <a:spcBef>
                <a:spcPts val="300"/>
              </a:spcBef>
              <a:spcAft>
                <a:spcPts val="0"/>
              </a:spcAft>
              <a:defRPr sz="400" b="0" i="0" cap="all" baseline="0">
                <a:latin typeface="Verdana" panose="020B0604030504040204" pitchFamily="34" charset="0"/>
                <a:ea typeface="Verdana" panose="020B0604030504040204" pitchFamily="34" charset="0"/>
                <a:cs typeface="Verdana" panose="020B0604030504040204" pitchFamily="34" charset="0"/>
              </a:defRPr>
            </a:lvl2pPr>
            <a:lvl3pPr>
              <a:spcBef>
                <a:spcPts val="300"/>
              </a:spcBef>
              <a:tabLst>
                <a:tab pos="627047" algn="l"/>
              </a:tabLst>
              <a:defRPr sz="400"/>
            </a:lvl3pPr>
          </a:lstStyle>
          <a:p>
            <a:pPr lvl="0"/>
            <a:r>
              <a:rPr lang="en-US" noProof="0"/>
              <a:t>Click to edit Master text styles</a:t>
            </a:r>
          </a:p>
        </p:txBody>
      </p:sp>
      <p:sp>
        <p:nvSpPr>
          <p:cNvPr id="15" name="Espace réservé du texte 4">
            <a:extLst>
              <a:ext uri="{FF2B5EF4-FFF2-40B4-BE49-F238E27FC236}">
                <a16:creationId xmlns:a16="http://schemas.microsoft.com/office/drawing/2014/main" id="{B46DC04F-F549-4DDB-B1AB-2032A0ED3E12}"/>
              </a:ext>
            </a:extLst>
          </p:cNvPr>
          <p:cNvSpPr>
            <a:spLocks noGrp="1"/>
          </p:cNvSpPr>
          <p:nvPr>
            <p:ph type="body" sz="quarter" idx="22"/>
          </p:nvPr>
        </p:nvSpPr>
        <p:spPr>
          <a:xfrm>
            <a:off x="333730" y="1183184"/>
            <a:ext cx="8478000" cy="184666"/>
          </a:xfrm>
        </p:spPr>
        <p:txBody>
          <a:bodyPr wrap="square">
            <a:spAutoFit/>
          </a:bodyPr>
          <a:lstStyle>
            <a:lvl1pPr>
              <a:lnSpc>
                <a:spcPct val="100000"/>
              </a:lnSpc>
              <a:spcAft>
                <a:spcPts val="0"/>
              </a:spcAft>
              <a:defRPr sz="12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 name="Title 2">
            <a:extLst>
              <a:ext uri="{FF2B5EF4-FFF2-40B4-BE49-F238E27FC236}">
                <a16:creationId xmlns:a16="http://schemas.microsoft.com/office/drawing/2014/main" id="{22A467E3-1BB0-45A9-9E32-33434B3E379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455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23004C"/>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2238027"/>
            <a:ext cx="6858000" cy="667446"/>
          </a:xfrm>
        </p:spPr>
        <p:txBody>
          <a:bodyPr anchor="ctr">
            <a:normAutofit/>
          </a:bodyPr>
          <a:lstStyle>
            <a:lvl1pPr algn="ctr">
              <a:defRPr sz="4000">
                <a:solidFill>
                  <a:schemeClr val="bg2"/>
                </a:solidFill>
              </a:defRPr>
            </a:lvl1pPr>
          </a:lstStyle>
          <a:p>
            <a:r>
              <a:rPr lang="en-US" noProof="0"/>
              <a:t>Thank you</a:t>
            </a:r>
          </a:p>
        </p:txBody>
      </p:sp>
      <p:sp>
        <p:nvSpPr>
          <p:cNvPr id="19" name="Espace réservé du graphique SmartArt 18">
            <a:extLst>
              <a:ext uri="{FF2B5EF4-FFF2-40B4-BE49-F238E27FC236}">
                <a16:creationId xmlns:a16="http://schemas.microsoft.com/office/drawing/2014/main" id="{B25D5AC7-4546-4A74-B36B-BA1B41C598C1}"/>
              </a:ext>
            </a:extLst>
          </p:cNvPr>
          <p:cNvSpPr>
            <a:spLocks noGrp="1" noChangeAspect="1"/>
          </p:cNvSpPr>
          <p:nvPr>
            <p:ph type="dgm" sz="quarter" idx="13"/>
          </p:nvPr>
        </p:nvSpPr>
        <p:spPr>
          <a:xfrm>
            <a:off x="4508584" y="3260202"/>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20" name="Espace réservé du graphique SmartArt 19">
            <a:extLst>
              <a:ext uri="{FF2B5EF4-FFF2-40B4-BE49-F238E27FC236}">
                <a16:creationId xmlns:a16="http://schemas.microsoft.com/office/drawing/2014/main" id="{FE783EC5-36F3-4916-B0D5-15355CAD8B2D}"/>
              </a:ext>
            </a:extLst>
          </p:cNvPr>
          <p:cNvSpPr>
            <a:spLocks noGrp="1" noChangeAspect="1"/>
          </p:cNvSpPr>
          <p:nvPr>
            <p:ph type="dgm" sz="quarter" idx="14"/>
          </p:nvPr>
        </p:nvSpPr>
        <p:spPr>
          <a:xfrm>
            <a:off x="4508584" y="1771699"/>
            <a:ext cx="126835" cy="125936"/>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bg1"/>
          </a:solidFill>
        </p:spPr>
        <p:txBody>
          <a:bodyPr wrap="square">
            <a:noAutofit/>
          </a:bodyPr>
          <a:lstStyle>
            <a:lvl1pPr>
              <a:defRPr>
                <a:noFill/>
              </a:defRPr>
            </a:lvl1pPr>
          </a:lstStyle>
          <a:p>
            <a:r>
              <a:rPr lang="en-US" noProof="0"/>
              <a:t>Click icon to add SmartArt graphic</a:t>
            </a:r>
          </a:p>
        </p:txBody>
      </p:sp>
      <p:sp>
        <p:nvSpPr>
          <p:cNvPr id="18" name="Forme libre : forme 9">
            <a:extLst>
              <a:ext uri="{FF2B5EF4-FFF2-40B4-BE49-F238E27FC236}">
                <a16:creationId xmlns:a16="http://schemas.microsoft.com/office/drawing/2014/main" id="{9BDDF620-0779-479D-AEB4-C14EF8564C01}"/>
              </a:ext>
            </a:extLst>
          </p:cNvPr>
          <p:cNvSpPr>
            <a:spLocks noChangeAspect="1"/>
          </p:cNvSpPr>
          <p:nvPr userDrawn="1"/>
        </p:nvSpPr>
        <p:spPr>
          <a:xfrm>
            <a:off x="4169622" y="4511009"/>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bg1"/>
          </a:solidFill>
          <a:ln w="7833" cap="flat">
            <a:noFill/>
            <a:prstDash val="solid"/>
            <a:round/>
          </a:ln>
        </p:spPr>
        <p:txBody>
          <a:bodyPr rtlCol="0" anchor="ctr"/>
          <a:lstStyle/>
          <a:p>
            <a:endParaRPr lang="en-US" sz="2400" noProof="0"/>
          </a:p>
        </p:txBody>
      </p:sp>
      <p:grpSp>
        <p:nvGrpSpPr>
          <p:cNvPr id="21" name="Graphique 7">
            <a:extLst>
              <a:ext uri="{FF2B5EF4-FFF2-40B4-BE49-F238E27FC236}">
                <a16:creationId xmlns:a16="http://schemas.microsoft.com/office/drawing/2014/main" id="{CCF15C7E-6A99-4286-A9D8-5CFB7F6C2F2D}"/>
              </a:ext>
            </a:extLst>
          </p:cNvPr>
          <p:cNvGrpSpPr>
            <a:grpSpLocks noChangeAspect="1"/>
          </p:cNvGrpSpPr>
          <p:nvPr userDrawn="1"/>
        </p:nvGrpSpPr>
        <p:grpSpPr>
          <a:xfrm>
            <a:off x="4170048" y="4510418"/>
            <a:ext cx="803890" cy="206313"/>
            <a:chOff x="4768103" y="-471733"/>
            <a:chExt cx="744723" cy="191124"/>
          </a:xfrm>
          <a:solidFill>
            <a:schemeClr val="bg1"/>
          </a:solidFill>
        </p:grpSpPr>
        <p:sp>
          <p:nvSpPr>
            <p:cNvPr id="22" name="Forme libre : forme 9">
              <a:extLst>
                <a:ext uri="{FF2B5EF4-FFF2-40B4-BE49-F238E27FC236}">
                  <a16:creationId xmlns:a16="http://schemas.microsoft.com/office/drawing/2014/main" id="{6694094C-70CE-4AC8-A396-70F4CAC44E42}"/>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2400"/>
            </a:p>
          </p:txBody>
        </p:sp>
        <p:sp>
          <p:nvSpPr>
            <p:cNvPr id="23" name="Forme libre : forme 10">
              <a:extLst>
                <a:ext uri="{FF2B5EF4-FFF2-40B4-BE49-F238E27FC236}">
                  <a16:creationId xmlns:a16="http://schemas.microsoft.com/office/drawing/2014/main" id="{F0CC9C0D-B090-476A-A414-384A1818254E}"/>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2400">
                <a:solidFill>
                  <a:schemeClr val="accent2"/>
                </a:solidFill>
              </a:endParaRPr>
            </a:p>
          </p:txBody>
        </p:sp>
        <p:sp>
          <p:nvSpPr>
            <p:cNvPr id="24" name="Forme libre : forme 11">
              <a:extLst>
                <a:ext uri="{FF2B5EF4-FFF2-40B4-BE49-F238E27FC236}">
                  <a16:creationId xmlns:a16="http://schemas.microsoft.com/office/drawing/2014/main" id="{6DE4ADDB-0CA9-4651-BF0C-18EF0C881B3A}"/>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126525751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ntenu 1 colon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775" y="273600"/>
            <a:ext cx="8420100" cy="387798"/>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358775" y="1333056"/>
            <a:ext cx="8420101" cy="3362770"/>
          </a:xfrm>
        </p:spPr>
        <p:txBody>
          <a:bodyPr/>
          <a:lstStyle>
            <a:lvl1pPr>
              <a:defRPr baseline="0"/>
            </a:lvl1pPr>
            <a:lvl3pPr marL="403215" indent="-133347">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t>XX . XX . XXXX</a:t>
            </a:r>
            <a:endParaRPr lang="fr-FR"/>
          </a:p>
        </p:txBody>
      </p:sp>
      <p:sp>
        <p:nvSpPr>
          <p:cNvPr id="25" name="Espace réservé du pied de page 24"/>
          <p:cNvSpPr>
            <a:spLocks noGrp="1"/>
          </p:cNvSpPr>
          <p:nvPr>
            <p:ph type="ftr" sz="quarter" idx="15"/>
          </p:nvPr>
        </p:nvSpPr>
        <p:spPr/>
        <p:txBody>
          <a:bodyPr/>
          <a:lstStyle/>
          <a:p>
            <a:endParaRPr lang="fr-F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358775" y="712801"/>
            <a:ext cx="8420101" cy="349131"/>
          </a:xfrm>
        </p:spPr>
        <p:txBody>
          <a:bodyPr/>
          <a:lstStyle>
            <a:lvl1pPr marL="0" indent="0">
              <a:buNone/>
              <a:defRPr sz="2200" b="0" baseline="0">
                <a:solidFill>
                  <a:schemeClr val="tx1"/>
                </a:solidFill>
              </a:defRPr>
            </a:lvl1pPr>
            <a:lvl2pPr marL="266693" indent="0">
              <a:buNone/>
              <a:defRPr/>
            </a:lvl2pPr>
            <a:lvl3pPr marL="685783" indent="0">
              <a:buNone/>
              <a:defRPr/>
            </a:lvl3pPr>
            <a:lvl4pPr marL="1028675" indent="0">
              <a:buNone/>
              <a:defRPr/>
            </a:lvl4pPr>
            <a:lvl5pPr marL="1371566" indent="0">
              <a:buNone/>
              <a:defRPr/>
            </a:lvl5pPr>
          </a:lstStyle>
          <a:p>
            <a:pPr lvl="0"/>
            <a:r>
              <a:rPr lang="fr-FR"/>
              <a:t>Sous-titre, corps 22</a:t>
            </a:r>
            <a:endParaRPr lang="en-US"/>
          </a:p>
        </p:txBody>
      </p:sp>
    </p:spTree>
    <p:extLst>
      <p:ext uri="{BB962C8B-B14F-4D97-AF65-F5344CB8AC3E}">
        <p14:creationId xmlns:p14="http://schemas.microsoft.com/office/powerpoint/2010/main" val="2862748410"/>
      </p:ext>
    </p:extLst>
  </p:cSld>
  <p:clrMapOvr>
    <a:masterClrMapping/>
  </p:clrMapOvr>
  <p:extLst>
    <p:ext uri="{DCECCB84-F9BA-43D5-87BE-67443E8EF086}">
      <p15:sldGuideLst xmlns:p15="http://schemas.microsoft.com/office/powerpoint/2012/main">
        <p15:guide id="1" orient="horz" pos="4187">
          <p15:clr>
            <a:srgbClr val="FBAE40"/>
          </p15:clr>
        </p15:guide>
        <p15:guide id="2" orient="horz" pos="412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u Fond clair">
    <p:spTree>
      <p:nvGrpSpPr>
        <p:cNvPr id="1" name=""/>
        <p:cNvGrpSpPr/>
        <p:nvPr/>
      </p:nvGrpSpPr>
      <p:grpSpPr>
        <a:xfrm>
          <a:off x="0" y="0"/>
          <a:ext cx="0" cy="0"/>
          <a:chOff x="0" y="0"/>
          <a:chExt cx="0" cy="0"/>
        </a:xfrm>
      </p:grpSpPr>
      <p:sp>
        <p:nvSpPr>
          <p:cNvPr id="7" name="Rectangle 6"/>
          <p:cNvSpPr/>
          <p:nvPr userDrawn="1"/>
        </p:nvSpPr>
        <p:spPr>
          <a:xfrm>
            <a:off x="358775" y="1242105"/>
            <a:ext cx="8420101" cy="3453721"/>
          </a:xfrm>
          <a:prstGeom prst="rect">
            <a:avLst/>
          </a:prstGeom>
          <a:solidFill>
            <a:srgbClr val="ED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le 1"/>
          <p:cNvSpPr>
            <a:spLocks noGrp="1"/>
          </p:cNvSpPr>
          <p:nvPr>
            <p:ph type="title" hasCustomPrompt="1"/>
          </p:nvPr>
        </p:nvSpPr>
        <p:spPr>
          <a:xfrm>
            <a:off x="360001" y="273600"/>
            <a:ext cx="8418875" cy="387798"/>
          </a:xfrm>
        </p:spPr>
        <p:txBody>
          <a:bodyPr/>
          <a:lstStyle>
            <a:lvl1pPr>
              <a:defRPr/>
            </a:lvl1pPr>
          </a:lstStyle>
          <a:p>
            <a:r>
              <a:rPr lang="fr-FR"/>
              <a:t>Slide texte - 1 colonne, corps 28</a:t>
            </a:r>
            <a:endParaRPr lang="en-US"/>
          </a:p>
        </p:txBody>
      </p:sp>
      <p:sp>
        <p:nvSpPr>
          <p:cNvPr id="8" name="Content Placeholder 2"/>
          <p:cNvSpPr>
            <a:spLocks noGrp="1"/>
          </p:cNvSpPr>
          <p:nvPr>
            <p:ph idx="13" hasCustomPrompt="1"/>
          </p:nvPr>
        </p:nvSpPr>
        <p:spPr>
          <a:xfrm>
            <a:off x="505050" y="1365251"/>
            <a:ext cx="8086057" cy="3124645"/>
          </a:xfrm>
        </p:spPr>
        <p:txBody>
          <a:bodyPr/>
          <a:lstStyle>
            <a:lvl1pPr>
              <a:defRPr baseline="0"/>
            </a:lvl1pPr>
            <a:lvl2pPr marL="271457" indent="-136522">
              <a:tabLst/>
              <a:defRPr/>
            </a:lvl2pPr>
            <a:lvl3pPr marL="385754" indent="-131760">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t>XX . XX . XXXX</a:t>
            </a:r>
            <a:endParaRPr lang="fr-FR"/>
          </a:p>
        </p:txBody>
      </p:sp>
      <p:sp>
        <p:nvSpPr>
          <p:cNvPr id="25" name="Espace réservé du pied de page 24"/>
          <p:cNvSpPr>
            <a:spLocks noGrp="1"/>
          </p:cNvSpPr>
          <p:nvPr>
            <p:ph type="ftr" sz="quarter" idx="15"/>
          </p:nvPr>
        </p:nvSpPr>
        <p:spPr/>
        <p:txBody>
          <a:bodyPr/>
          <a:lstStyle/>
          <a:p>
            <a:endParaRPr lang="fr-F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360001" y="712801"/>
            <a:ext cx="8418875" cy="349131"/>
          </a:xfrm>
        </p:spPr>
        <p:txBody>
          <a:bodyPr/>
          <a:lstStyle>
            <a:lvl1pPr marL="0" indent="0">
              <a:buNone/>
              <a:defRPr sz="2200" b="0" baseline="0">
                <a:solidFill>
                  <a:schemeClr val="tx1"/>
                </a:solidFill>
              </a:defRPr>
            </a:lvl1pPr>
            <a:lvl2pPr marL="266693" indent="0">
              <a:buNone/>
              <a:defRPr/>
            </a:lvl2pPr>
            <a:lvl3pPr marL="685783" indent="0">
              <a:buNone/>
              <a:defRPr/>
            </a:lvl3pPr>
            <a:lvl4pPr marL="1028675" indent="0">
              <a:buNone/>
              <a:defRPr/>
            </a:lvl4pPr>
            <a:lvl5pPr marL="1371566" indent="0">
              <a:buNone/>
              <a:defRPr/>
            </a:lvl5pPr>
          </a:lstStyle>
          <a:p>
            <a:pPr lvl="0"/>
            <a:r>
              <a:rPr lang="fr-FR"/>
              <a:t>Sous-titre, corps 22</a:t>
            </a:r>
            <a:endParaRPr lang="en-US"/>
          </a:p>
        </p:txBody>
      </p:sp>
    </p:spTree>
    <p:extLst>
      <p:ext uri="{BB962C8B-B14F-4D97-AF65-F5344CB8AC3E}">
        <p14:creationId xmlns:p14="http://schemas.microsoft.com/office/powerpoint/2010/main" val="145467060"/>
      </p:ext>
    </p:extLst>
  </p:cSld>
  <p:clrMapOvr>
    <a:masterClrMapping/>
  </p:clrMapOvr>
  <p:extLst>
    <p:ext uri="{DCECCB84-F9BA-43D5-87BE-67443E8EF086}">
      <p15:sldGuideLst xmlns:p15="http://schemas.microsoft.com/office/powerpoint/2012/main">
        <p15:guide id="5" pos="3973">
          <p15:clr>
            <a:srgbClr val="FBAE40"/>
          </p15:clr>
        </p15:guide>
        <p15:guide id="7" pos="41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Large">
    <p:bg>
      <p:bgPr>
        <a:solidFill>
          <a:srgbClr val="F5F3F8"/>
        </a:solidFill>
        <a:effectLst/>
      </p:bgPr>
    </p:bg>
    <p:spTree>
      <p:nvGrpSpPr>
        <p:cNvPr id="1" name=""/>
        <p:cNvGrpSpPr/>
        <p:nvPr/>
      </p:nvGrpSpPr>
      <p:grpSpPr>
        <a:xfrm>
          <a:off x="0" y="0"/>
          <a:ext cx="0" cy="0"/>
          <a:chOff x="0" y="0"/>
          <a:chExt cx="0" cy="0"/>
        </a:xfrm>
      </p:grpSpPr>
      <p:sp>
        <p:nvSpPr>
          <p:cNvPr id="8" name="Espace réservé du numéro de diapositive 7">
            <a:extLst>
              <a:ext uri="{FF2B5EF4-FFF2-40B4-BE49-F238E27FC236}">
                <a16:creationId xmlns:a16="http://schemas.microsoft.com/office/drawing/2014/main" id="{D76DFA8B-7FBD-4F98-B6B6-233EDD2317EE}"/>
              </a:ext>
            </a:extLst>
          </p:cNvPr>
          <p:cNvSpPr>
            <a:spLocks noGrp="1"/>
          </p:cNvSpPr>
          <p:nvPr>
            <p:ph type="sldNum" sz="quarter" idx="22"/>
          </p:nvPr>
        </p:nvSpPr>
        <p:spPr/>
        <p:txBody>
          <a:bodyPr/>
          <a:lstStyle>
            <a:lvl1pPr>
              <a:defRPr>
                <a:latin typeface="Sanofi Sans" panose="02010503030201020103" pitchFamily="2" charset="0"/>
              </a:defRPr>
            </a:lvl1pPr>
          </a:lstStyle>
          <a:p>
            <a:fld id="{6B54B0F7-55DD-40D6-B7F4-70B586885C0B}" type="slidenum">
              <a:rPr lang="en-US" smtClean="0"/>
              <a:pPr/>
              <a:t>‹#›</a:t>
            </a:fld>
            <a:endParaRPr lang="en-US" dirty="0"/>
          </a:p>
        </p:txBody>
      </p:sp>
      <p:cxnSp>
        <p:nvCxnSpPr>
          <p:cNvPr id="32" name="Connecteur droit 13">
            <a:extLst>
              <a:ext uri="{FF2B5EF4-FFF2-40B4-BE49-F238E27FC236}">
                <a16:creationId xmlns:a16="http://schemas.microsoft.com/office/drawing/2014/main" id="{7BC19BBF-83CB-4541-9E5A-ACB3379B1867}"/>
              </a:ext>
            </a:extLst>
          </p:cNvPr>
          <p:cNvCxnSpPr>
            <a:cxnSpLocks/>
          </p:cNvCxnSpPr>
          <p:nvPr userDrawn="1"/>
        </p:nvCxnSpPr>
        <p:spPr>
          <a:xfrm>
            <a:off x="1327882" y="1398668"/>
            <a:ext cx="0" cy="3267075"/>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6" name="Espace réservé du graphique SmartArt 11">
            <a:extLst>
              <a:ext uri="{FF2B5EF4-FFF2-40B4-BE49-F238E27FC236}">
                <a16:creationId xmlns:a16="http://schemas.microsoft.com/office/drawing/2014/main" id="{23BA7E43-84CF-486A-BB7B-AD1F2F009C79}"/>
              </a:ext>
            </a:extLst>
          </p:cNvPr>
          <p:cNvSpPr>
            <a:spLocks noGrp="1" noChangeAspect="1"/>
          </p:cNvSpPr>
          <p:nvPr>
            <p:ph type="dgm" sz="quarter" idx="14"/>
          </p:nvPr>
        </p:nvSpPr>
        <p:spPr>
          <a:xfrm>
            <a:off x="1302069" y="1571329"/>
            <a:ext cx="52514" cy="52139"/>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a:defRPr>
                <a:noFill/>
              </a:defRPr>
            </a:lvl1pPr>
          </a:lstStyle>
          <a:p>
            <a:r>
              <a:rPr lang="fr-FR" dirty="0"/>
              <a:t>Cliquez sur l'icône pour ajouter un graphique SmartArt</a:t>
            </a:r>
          </a:p>
        </p:txBody>
      </p:sp>
      <p:sp>
        <p:nvSpPr>
          <p:cNvPr id="97" name="Espace réservé du texte 17">
            <a:extLst>
              <a:ext uri="{FF2B5EF4-FFF2-40B4-BE49-F238E27FC236}">
                <a16:creationId xmlns:a16="http://schemas.microsoft.com/office/drawing/2014/main" id="{9CDF02F4-4E8C-4E89-B7C0-915F018992FE}"/>
              </a:ext>
            </a:extLst>
          </p:cNvPr>
          <p:cNvSpPr>
            <a:spLocks noGrp="1"/>
          </p:cNvSpPr>
          <p:nvPr>
            <p:ph type="body" sz="quarter" idx="26" hasCustomPrompt="1"/>
          </p:nvPr>
        </p:nvSpPr>
        <p:spPr>
          <a:xfrm>
            <a:off x="857303" y="147011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99" name="Espace réservé du texte 17">
            <a:extLst>
              <a:ext uri="{FF2B5EF4-FFF2-40B4-BE49-F238E27FC236}">
                <a16:creationId xmlns:a16="http://schemas.microsoft.com/office/drawing/2014/main" id="{E9841E24-6A28-4ABC-A6CA-596885012B8B}"/>
              </a:ext>
            </a:extLst>
          </p:cNvPr>
          <p:cNvSpPr>
            <a:spLocks noGrp="1"/>
          </p:cNvSpPr>
          <p:nvPr>
            <p:ph type="body" sz="quarter" idx="28" hasCustomPrompt="1"/>
          </p:nvPr>
        </p:nvSpPr>
        <p:spPr>
          <a:xfrm>
            <a:off x="857303" y="206525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1" name="Espace réservé du texte 17">
            <a:extLst>
              <a:ext uri="{FF2B5EF4-FFF2-40B4-BE49-F238E27FC236}">
                <a16:creationId xmlns:a16="http://schemas.microsoft.com/office/drawing/2014/main" id="{E6201C6B-3D61-415D-A81D-394F193593E8}"/>
              </a:ext>
            </a:extLst>
          </p:cNvPr>
          <p:cNvSpPr>
            <a:spLocks noGrp="1"/>
          </p:cNvSpPr>
          <p:nvPr>
            <p:ph type="body" sz="quarter" idx="31" hasCustomPrompt="1"/>
          </p:nvPr>
        </p:nvSpPr>
        <p:spPr>
          <a:xfrm>
            <a:off x="857303" y="2655992"/>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3" name="Espace réservé du texte 17">
            <a:extLst>
              <a:ext uri="{FF2B5EF4-FFF2-40B4-BE49-F238E27FC236}">
                <a16:creationId xmlns:a16="http://schemas.microsoft.com/office/drawing/2014/main" id="{E49EEF33-C71E-40D1-9265-9BA472F3F6C0}"/>
              </a:ext>
            </a:extLst>
          </p:cNvPr>
          <p:cNvSpPr>
            <a:spLocks noGrp="1"/>
          </p:cNvSpPr>
          <p:nvPr>
            <p:ph type="body" sz="quarter" idx="33" hasCustomPrompt="1"/>
          </p:nvPr>
        </p:nvSpPr>
        <p:spPr>
          <a:xfrm>
            <a:off x="857303" y="3251133"/>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05" name="Espace réservé du texte 17">
            <a:extLst>
              <a:ext uri="{FF2B5EF4-FFF2-40B4-BE49-F238E27FC236}">
                <a16:creationId xmlns:a16="http://schemas.microsoft.com/office/drawing/2014/main" id="{C11A4F59-2FB0-4630-BFDA-22FD2B557649}"/>
              </a:ext>
            </a:extLst>
          </p:cNvPr>
          <p:cNvSpPr>
            <a:spLocks noGrp="1"/>
          </p:cNvSpPr>
          <p:nvPr>
            <p:ph type="body" sz="quarter" idx="36" hasCustomPrompt="1"/>
          </p:nvPr>
        </p:nvSpPr>
        <p:spPr>
          <a:xfrm>
            <a:off x="857303" y="3846274"/>
            <a:ext cx="388464" cy="422480"/>
          </a:xfrm>
        </p:spPr>
        <p:txBody>
          <a:bodyPr/>
          <a:lstStyle>
            <a:lvl1pPr>
              <a:lnSpc>
                <a:spcPct val="90000"/>
              </a:lnSpc>
              <a:spcBef>
                <a:spcPts val="600"/>
              </a:spcBef>
              <a:defRPr lang="en-US" sz="1600" b="0" i="0" kern="120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20000">
              <a:lnSpc>
                <a:spcPct val="90000"/>
              </a:lnSpc>
              <a:spcBef>
                <a:spcPts val="300"/>
              </a:spcBef>
              <a:defRPr lang="fr-FR" sz="700" b="0" i="0" kern="1200" cap="all" baseline="0" dirty="0" err="1"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700" b="0" i="0">
                <a:solidFill>
                  <a:schemeClr val="accent2"/>
                </a:solidFill>
                <a:latin typeface="Verdana" panose="020B0604030504040204" pitchFamily="34" charset="0"/>
                <a:ea typeface="Verdana" panose="020B0604030504040204" pitchFamily="34" charset="0"/>
                <a:cs typeface="Verdana" panose="020B0604030504040204" pitchFamily="34" charset="0"/>
              </a:defRPr>
            </a:lvl3pPr>
            <a:lvl4pPr marL="720000">
              <a:lnSpc>
                <a:spcPct val="90000"/>
              </a:lnSpc>
              <a:spcBef>
                <a:spcPts val="300"/>
              </a:spcBef>
              <a:defRPr lang="fr-FR" sz="7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en-US" noProof="0"/>
              <a:t>00</a:t>
            </a:r>
          </a:p>
        </p:txBody>
      </p:sp>
      <p:sp>
        <p:nvSpPr>
          <p:cNvPr id="171" name="Espace réservé du texte 17">
            <a:extLst>
              <a:ext uri="{FF2B5EF4-FFF2-40B4-BE49-F238E27FC236}">
                <a16:creationId xmlns:a16="http://schemas.microsoft.com/office/drawing/2014/main" id="{F76009EF-0F43-4873-91C8-26C6B0F441B3}"/>
              </a:ext>
            </a:extLst>
          </p:cNvPr>
          <p:cNvSpPr>
            <a:spLocks noGrp="1"/>
          </p:cNvSpPr>
          <p:nvPr>
            <p:ph type="body" sz="quarter" idx="83"/>
          </p:nvPr>
        </p:nvSpPr>
        <p:spPr>
          <a:xfrm>
            <a:off x="1526477" y="173355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2" name="Espace réservé du texte 17">
            <a:extLst>
              <a:ext uri="{FF2B5EF4-FFF2-40B4-BE49-F238E27FC236}">
                <a16:creationId xmlns:a16="http://schemas.microsoft.com/office/drawing/2014/main" id="{992C4267-8843-489C-BDA2-A7781B549C30}"/>
              </a:ext>
            </a:extLst>
          </p:cNvPr>
          <p:cNvSpPr>
            <a:spLocks noGrp="1"/>
          </p:cNvSpPr>
          <p:nvPr>
            <p:ph type="body" sz="quarter" idx="84"/>
          </p:nvPr>
        </p:nvSpPr>
        <p:spPr>
          <a:xfrm>
            <a:off x="1525589" y="146849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3" name="Espace réservé du texte 17">
            <a:extLst>
              <a:ext uri="{FF2B5EF4-FFF2-40B4-BE49-F238E27FC236}">
                <a16:creationId xmlns:a16="http://schemas.microsoft.com/office/drawing/2014/main" id="{9CA0A737-645E-4692-BFD7-8713830985A3}"/>
              </a:ext>
            </a:extLst>
          </p:cNvPr>
          <p:cNvSpPr>
            <a:spLocks noGrp="1"/>
          </p:cNvSpPr>
          <p:nvPr>
            <p:ph type="body" sz="quarter" idx="85"/>
          </p:nvPr>
        </p:nvSpPr>
        <p:spPr>
          <a:xfrm>
            <a:off x="1526477" y="233330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4" name="Espace réservé du texte 17">
            <a:extLst>
              <a:ext uri="{FF2B5EF4-FFF2-40B4-BE49-F238E27FC236}">
                <a16:creationId xmlns:a16="http://schemas.microsoft.com/office/drawing/2014/main" id="{EA07FC7D-0F48-467E-8265-8D2A4C7B25A5}"/>
              </a:ext>
            </a:extLst>
          </p:cNvPr>
          <p:cNvSpPr>
            <a:spLocks noGrp="1"/>
          </p:cNvSpPr>
          <p:nvPr>
            <p:ph type="body" sz="quarter" idx="86"/>
          </p:nvPr>
        </p:nvSpPr>
        <p:spPr>
          <a:xfrm>
            <a:off x="1525589" y="206824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5" name="Espace réservé du texte 17">
            <a:extLst>
              <a:ext uri="{FF2B5EF4-FFF2-40B4-BE49-F238E27FC236}">
                <a16:creationId xmlns:a16="http://schemas.microsoft.com/office/drawing/2014/main" id="{DABC94A2-3D6D-4C3B-99A1-FC80D5B47E01}"/>
              </a:ext>
            </a:extLst>
          </p:cNvPr>
          <p:cNvSpPr>
            <a:spLocks noGrp="1"/>
          </p:cNvSpPr>
          <p:nvPr>
            <p:ph type="body" sz="quarter" idx="87"/>
          </p:nvPr>
        </p:nvSpPr>
        <p:spPr>
          <a:xfrm>
            <a:off x="1526477" y="2921053"/>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6" name="Espace réservé du texte 17">
            <a:extLst>
              <a:ext uri="{FF2B5EF4-FFF2-40B4-BE49-F238E27FC236}">
                <a16:creationId xmlns:a16="http://schemas.microsoft.com/office/drawing/2014/main" id="{B4BCF212-97F3-4F17-A4AF-E597DA1C4089}"/>
              </a:ext>
            </a:extLst>
          </p:cNvPr>
          <p:cNvSpPr>
            <a:spLocks noGrp="1"/>
          </p:cNvSpPr>
          <p:nvPr>
            <p:ph type="body" sz="quarter" idx="88"/>
          </p:nvPr>
        </p:nvSpPr>
        <p:spPr>
          <a:xfrm>
            <a:off x="1525589" y="2655995"/>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7" name="Espace réservé du texte 17">
            <a:extLst>
              <a:ext uri="{FF2B5EF4-FFF2-40B4-BE49-F238E27FC236}">
                <a16:creationId xmlns:a16="http://schemas.microsoft.com/office/drawing/2014/main" id="{F13BA32F-5E1A-4B20-A528-9672446426DC}"/>
              </a:ext>
            </a:extLst>
          </p:cNvPr>
          <p:cNvSpPr>
            <a:spLocks noGrp="1"/>
          </p:cNvSpPr>
          <p:nvPr>
            <p:ph type="body" sz="quarter" idx="89"/>
          </p:nvPr>
        </p:nvSpPr>
        <p:spPr>
          <a:xfrm>
            <a:off x="1526477" y="3514804"/>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8" name="Espace réservé du texte 17">
            <a:extLst>
              <a:ext uri="{FF2B5EF4-FFF2-40B4-BE49-F238E27FC236}">
                <a16:creationId xmlns:a16="http://schemas.microsoft.com/office/drawing/2014/main" id="{920DB0B3-FD86-49D8-8F01-632DB0B0FF76}"/>
              </a:ext>
            </a:extLst>
          </p:cNvPr>
          <p:cNvSpPr>
            <a:spLocks noGrp="1"/>
          </p:cNvSpPr>
          <p:nvPr>
            <p:ph type="body" sz="quarter" idx="90"/>
          </p:nvPr>
        </p:nvSpPr>
        <p:spPr>
          <a:xfrm>
            <a:off x="1525589" y="3249746"/>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79" name="Espace réservé du texte 17">
            <a:extLst>
              <a:ext uri="{FF2B5EF4-FFF2-40B4-BE49-F238E27FC236}">
                <a16:creationId xmlns:a16="http://schemas.microsoft.com/office/drawing/2014/main" id="{4D5C3EB0-17A1-481A-8460-030803714A3D}"/>
              </a:ext>
            </a:extLst>
          </p:cNvPr>
          <p:cNvSpPr>
            <a:spLocks noGrp="1"/>
          </p:cNvSpPr>
          <p:nvPr>
            <p:ph type="body" sz="quarter" idx="91"/>
          </p:nvPr>
        </p:nvSpPr>
        <p:spPr>
          <a:xfrm>
            <a:off x="1526477" y="4114320"/>
            <a:ext cx="2879294" cy="154434"/>
          </a:xfrm>
        </p:spPr>
        <p:txBody>
          <a:bodyPr/>
          <a:lstStyle>
            <a:lvl1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800" b="0" i="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180" name="Espace réservé du texte 17">
            <a:extLst>
              <a:ext uri="{FF2B5EF4-FFF2-40B4-BE49-F238E27FC236}">
                <a16:creationId xmlns:a16="http://schemas.microsoft.com/office/drawing/2014/main" id="{0BC088B8-2A7D-4727-84F1-67BE7254C140}"/>
              </a:ext>
            </a:extLst>
          </p:cNvPr>
          <p:cNvSpPr>
            <a:spLocks noGrp="1"/>
          </p:cNvSpPr>
          <p:nvPr>
            <p:ph type="body" sz="quarter" idx="92"/>
          </p:nvPr>
        </p:nvSpPr>
        <p:spPr>
          <a:xfrm>
            <a:off x="1525589" y="3849262"/>
            <a:ext cx="2879294" cy="242482"/>
          </a:xfrm>
        </p:spPr>
        <p:txBody>
          <a:bodyPr/>
          <a:lstStyle>
            <a:lvl1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a:lnSpc>
                <a:spcPct val="90000"/>
              </a:lnSpc>
              <a:spcBef>
                <a:spcPts val="300"/>
              </a:spcBef>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a:lnSpc>
                <a:spcPct val="90000"/>
              </a:lnSpc>
              <a:spcBef>
                <a:spcPts val="600"/>
              </a:spcBef>
              <a:defRPr sz="1600" b="0" i="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nSpc>
                <a:spcPct val="90000"/>
              </a:lnSpc>
              <a:spcBef>
                <a:spcPts val="300"/>
              </a:spcBef>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stStyle>
          <a:p>
            <a:pPr lvl="0"/>
            <a:r>
              <a:rPr lang="fr-FR" noProof="0"/>
              <a:t>Cliquez pour modifier les styles du texte du masque</a:t>
            </a:r>
          </a:p>
        </p:txBody>
      </p:sp>
      <p:sp>
        <p:nvSpPr>
          <p:cNvPr id="3" name="Title 2">
            <a:extLst>
              <a:ext uri="{FF2B5EF4-FFF2-40B4-BE49-F238E27FC236}">
                <a16:creationId xmlns:a16="http://schemas.microsoft.com/office/drawing/2014/main" id="{83399648-618D-47E8-91C9-BB5481D98929}"/>
              </a:ext>
            </a:extLst>
          </p:cNvPr>
          <p:cNvSpPr>
            <a:spLocks noGrp="1"/>
          </p:cNvSpPr>
          <p:nvPr>
            <p:ph type="title"/>
          </p:nvPr>
        </p:nvSpPr>
        <p:spPr/>
        <p:txBody>
          <a:bodyPr/>
          <a:lstStyle/>
          <a:p>
            <a:r>
              <a:rPr lang="fr-FR"/>
              <a:t>Modifiez le style du titre</a:t>
            </a:r>
            <a:endParaRPr lang="en-US"/>
          </a:p>
        </p:txBody>
      </p:sp>
    </p:spTree>
    <p:extLst>
      <p:ext uri="{BB962C8B-B14F-4D97-AF65-F5344CB8AC3E}">
        <p14:creationId xmlns:p14="http://schemas.microsoft.com/office/powerpoint/2010/main" val="393950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u +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0001" y="273600"/>
            <a:ext cx="8418875" cy="387798"/>
          </a:xfrm>
        </p:spPr>
        <p:txBody>
          <a:bodyPr/>
          <a:lstStyle>
            <a:lvl1pPr>
              <a:defRPr/>
            </a:lvl1pPr>
          </a:lstStyle>
          <a:p>
            <a:r>
              <a:rPr lang="fr-FR"/>
              <a:t>Slide texte - 1 photo, corps 28</a:t>
            </a:r>
            <a:endParaRPr lang="en-US"/>
          </a:p>
        </p:txBody>
      </p:sp>
      <p:sp>
        <p:nvSpPr>
          <p:cNvPr id="8" name="Content Placeholder 2"/>
          <p:cNvSpPr>
            <a:spLocks noGrp="1"/>
          </p:cNvSpPr>
          <p:nvPr>
            <p:ph idx="13" hasCustomPrompt="1"/>
          </p:nvPr>
        </p:nvSpPr>
        <p:spPr>
          <a:xfrm>
            <a:off x="358775" y="1333056"/>
            <a:ext cx="3939453" cy="3362770"/>
          </a:xfrm>
        </p:spPr>
        <p:txBody>
          <a:bodyPr/>
          <a:lstStyle>
            <a:lvl1pPr>
              <a:defRPr baseline="0"/>
            </a:lvl1pPr>
            <a:lvl3pPr marL="403215" indent="-133347">
              <a:buFont typeface="Arial" charset="0"/>
              <a:buChar char="•"/>
              <a:tabLst/>
              <a:defRPr/>
            </a:lvl3pPr>
          </a:lstStyle>
          <a:p>
            <a:pPr lvl="0"/>
            <a:r>
              <a:rPr lang="fr-FR"/>
              <a:t>Texte 1er niveau, corps 18</a:t>
            </a:r>
          </a:p>
          <a:p>
            <a:pPr lvl="1"/>
            <a:r>
              <a:rPr lang="fr-FR"/>
              <a:t>Texte 2e niveau, corps 16</a:t>
            </a:r>
          </a:p>
          <a:p>
            <a:pPr lvl="2"/>
            <a:r>
              <a:rPr lang="fr-FR"/>
              <a:t>Texte 3e niveau, corps 14</a:t>
            </a:r>
          </a:p>
        </p:txBody>
      </p:sp>
      <p:sp>
        <p:nvSpPr>
          <p:cNvPr id="24" name="Espace réservé de la date 23"/>
          <p:cNvSpPr>
            <a:spLocks noGrp="1"/>
          </p:cNvSpPr>
          <p:nvPr>
            <p:ph type="dt" sz="half" idx="14"/>
          </p:nvPr>
        </p:nvSpPr>
        <p:spPr/>
        <p:txBody>
          <a:bodyPr/>
          <a:lstStyle/>
          <a:p>
            <a:r>
              <a:rPr lang="en-US"/>
              <a:t>XX . XX . XXXX</a:t>
            </a:r>
            <a:endParaRPr lang="fr-FR"/>
          </a:p>
        </p:txBody>
      </p:sp>
      <p:sp>
        <p:nvSpPr>
          <p:cNvPr id="25" name="Espace réservé du pied de page 24"/>
          <p:cNvSpPr>
            <a:spLocks noGrp="1"/>
          </p:cNvSpPr>
          <p:nvPr>
            <p:ph type="ftr" sz="quarter" idx="15"/>
          </p:nvPr>
        </p:nvSpPr>
        <p:spPr/>
        <p:txBody>
          <a:bodyPr/>
          <a:lstStyle/>
          <a:p>
            <a:endParaRPr lang="fr-FR"/>
          </a:p>
        </p:txBody>
      </p:sp>
      <p:sp>
        <p:nvSpPr>
          <p:cNvPr id="26" name="Espace réservé du numéro de diapositive 25"/>
          <p:cNvSpPr>
            <a:spLocks noGrp="1"/>
          </p:cNvSpPr>
          <p:nvPr>
            <p:ph type="sldNum" sz="quarter" idx="16"/>
          </p:nvPr>
        </p:nvSpPr>
        <p:spPr/>
        <p:txBody>
          <a:bodyPr/>
          <a:lstStyle/>
          <a:p>
            <a:fld id="{980E94A8-0648-D043-B8F7-3AFA110B04BE}" type="slidenum">
              <a:rPr lang="fr-FR" smtClean="0"/>
              <a:pPr/>
              <a:t>‹#›</a:t>
            </a:fld>
            <a:endParaRPr lang="fr-FR"/>
          </a:p>
        </p:txBody>
      </p:sp>
      <p:sp>
        <p:nvSpPr>
          <p:cNvPr id="31" name="Content Placeholder 2"/>
          <p:cNvSpPr>
            <a:spLocks noGrp="1"/>
          </p:cNvSpPr>
          <p:nvPr>
            <p:ph idx="17" hasCustomPrompt="1"/>
          </p:nvPr>
        </p:nvSpPr>
        <p:spPr>
          <a:xfrm>
            <a:off x="360001" y="712801"/>
            <a:ext cx="8418875" cy="349131"/>
          </a:xfrm>
        </p:spPr>
        <p:txBody>
          <a:bodyPr/>
          <a:lstStyle>
            <a:lvl1pPr marL="0" indent="0">
              <a:buNone/>
              <a:defRPr sz="2200" b="0" baseline="0">
                <a:solidFill>
                  <a:schemeClr val="tx1"/>
                </a:solidFill>
              </a:defRPr>
            </a:lvl1pPr>
            <a:lvl2pPr marL="266693" indent="0">
              <a:buNone/>
              <a:defRPr/>
            </a:lvl2pPr>
            <a:lvl3pPr marL="685783" indent="0">
              <a:buNone/>
              <a:defRPr/>
            </a:lvl3pPr>
            <a:lvl4pPr marL="1028675" indent="0">
              <a:buNone/>
              <a:defRPr/>
            </a:lvl4pPr>
            <a:lvl5pPr marL="1371566" indent="0">
              <a:buNone/>
              <a:defRPr/>
            </a:lvl5pPr>
          </a:lstStyle>
          <a:p>
            <a:pPr lvl="0"/>
            <a:r>
              <a:rPr lang="fr-FR"/>
              <a:t>Sous-titre, corps 22</a:t>
            </a:r>
            <a:endParaRPr lang="en-US"/>
          </a:p>
        </p:txBody>
      </p:sp>
      <p:sp>
        <p:nvSpPr>
          <p:cNvPr id="7" name="Espace réservé pour une image  6"/>
          <p:cNvSpPr>
            <a:spLocks noGrp="1"/>
          </p:cNvSpPr>
          <p:nvPr>
            <p:ph type="pic" sz="quarter" idx="18"/>
          </p:nvPr>
        </p:nvSpPr>
        <p:spPr>
          <a:xfrm>
            <a:off x="4572001" y="987426"/>
            <a:ext cx="4206875" cy="3708400"/>
          </a:xfrm>
        </p:spPr>
        <p:txBody>
          <a:bodyPr/>
          <a:lstStyle/>
          <a:p>
            <a:r>
              <a:rPr lang="en-US"/>
              <a:t>Click icon to add picture</a:t>
            </a:r>
            <a:endParaRPr lang="fr-FR"/>
          </a:p>
        </p:txBody>
      </p:sp>
    </p:spTree>
    <p:extLst>
      <p:ext uri="{BB962C8B-B14F-4D97-AF65-F5344CB8AC3E}">
        <p14:creationId xmlns:p14="http://schemas.microsoft.com/office/powerpoint/2010/main" val="3509569161"/>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Generic | Text">
    <p:spTree>
      <p:nvGrpSpPr>
        <p:cNvPr id="1" name=""/>
        <p:cNvGrpSpPr/>
        <p:nvPr/>
      </p:nvGrpSpPr>
      <p:grpSpPr>
        <a:xfrm>
          <a:off x="0" y="0"/>
          <a:ext cx="0" cy="0"/>
          <a:chOff x="0" y="0"/>
          <a:chExt cx="0" cy="0"/>
        </a:xfrm>
      </p:grpSpPr>
      <p:sp>
        <p:nvSpPr>
          <p:cNvPr id="8" name="Content Placeholder 2"/>
          <p:cNvSpPr>
            <a:spLocks noGrp="1"/>
          </p:cNvSpPr>
          <p:nvPr>
            <p:ph idx="13" hasCustomPrompt="1"/>
          </p:nvPr>
        </p:nvSpPr>
        <p:spPr>
          <a:xfrm>
            <a:off x="358776" y="1333056"/>
            <a:ext cx="8420101" cy="3362770"/>
          </a:xfrm>
        </p:spPr>
        <p:txBody>
          <a:bodyPr/>
          <a:lstStyle>
            <a:lvl1pPr>
              <a:buClr>
                <a:schemeClr val="accent3"/>
              </a:buClr>
              <a:defRPr baseline="0"/>
            </a:lvl1pPr>
            <a:lvl2pPr>
              <a:buClr>
                <a:schemeClr val="accent3"/>
              </a:buClr>
              <a:defRPr/>
            </a:lvl2pPr>
            <a:lvl3pPr marL="403205" indent="-133344">
              <a:buFont typeface="Arial" charset="0"/>
              <a:buChar char="•"/>
              <a:tabLst/>
              <a:defRPr/>
            </a:lvl3pPr>
          </a:lstStyle>
          <a:p>
            <a:pPr lvl="0"/>
            <a:r>
              <a:rPr lang="en-US" noProof="0"/>
              <a:t>Text 1st level, 18 </a:t>
            </a:r>
            <a:r>
              <a:rPr lang="en-US" noProof="0" err="1"/>
              <a:t>pts</a:t>
            </a:r>
            <a:endParaRPr lang="en-US" noProof="0"/>
          </a:p>
          <a:p>
            <a:pPr lvl="1"/>
            <a:r>
              <a:rPr lang="en-US" noProof="0"/>
              <a:t>Text 2nd level, 16 </a:t>
            </a:r>
            <a:r>
              <a:rPr lang="en-US" noProof="0" err="1"/>
              <a:t>pts</a:t>
            </a:r>
            <a:endParaRPr lang="en-US" noProof="0"/>
          </a:p>
          <a:p>
            <a:pPr lvl="2"/>
            <a:r>
              <a:rPr lang="en-US" noProof="0"/>
              <a:t>Text 3rd level, 14 </a:t>
            </a:r>
            <a:r>
              <a:rPr lang="en-US" noProof="0" err="1"/>
              <a:t>pts</a:t>
            </a:r>
            <a:endParaRPr lang="en-US" noProof="0"/>
          </a:p>
        </p:txBody>
      </p:sp>
      <p:sp>
        <p:nvSpPr>
          <p:cNvPr id="31" name="Content Placeholder 2"/>
          <p:cNvSpPr>
            <a:spLocks noGrp="1"/>
          </p:cNvSpPr>
          <p:nvPr>
            <p:ph idx="17" hasCustomPrompt="1"/>
          </p:nvPr>
        </p:nvSpPr>
        <p:spPr>
          <a:xfrm>
            <a:off x="358776" y="712802"/>
            <a:ext cx="7791313" cy="349131"/>
          </a:xfrm>
        </p:spPr>
        <p:txBody>
          <a:bodyPr/>
          <a:lstStyle>
            <a:lvl1pPr marL="0" indent="0">
              <a:buNone/>
              <a:defRPr sz="2200" b="0" baseline="0">
                <a:solidFill>
                  <a:schemeClr val="accent3"/>
                </a:solidFill>
              </a:defRPr>
            </a:lvl1pPr>
            <a:lvl2pPr marL="266687" indent="0">
              <a:buNone/>
              <a:defRPr/>
            </a:lvl2pPr>
            <a:lvl3pPr marL="685766" indent="0">
              <a:buNone/>
              <a:defRPr/>
            </a:lvl3pPr>
            <a:lvl4pPr marL="1028649" indent="0">
              <a:buNone/>
              <a:defRPr/>
            </a:lvl4pPr>
            <a:lvl5pPr marL="1371532" indent="0">
              <a:buNone/>
              <a:defRPr/>
            </a:lvl5pPr>
          </a:lstStyle>
          <a:p>
            <a:pPr lvl="0"/>
            <a:r>
              <a:rPr lang="en-US" noProof="0"/>
              <a:t>Subtitle, 22 </a:t>
            </a:r>
            <a:r>
              <a:rPr lang="en-US" noProof="0" err="1"/>
              <a:t>pts</a:t>
            </a:r>
            <a:endParaRPr lang="en-US" noProof="0"/>
          </a:p>
        </p:txBody>
      </p:sp>
      <p:sp>
        <p:nvSpPr>
          <p:cNvPr id="7" name="Title 6">
            <a:extLst>
              <a:ext uri="{FF2B5EF4-FFF2-40B4-BE49-F238E27FC236}">
                <a16:creationId xmlns:a16="http://schemas.microsoft.com/office/drawing/2014/main" id="{6967172E-F33B-FC21-326F-30ADD461B058}"/>
              </a:ext>
            </a:extLst>
          </p:cNvPr>
          <p:cNvSpPr>
            <a:spLocks noGrp="1"/>
          </p:cNvSpPr>
          <p:nvPr>
            <p:ph type="title"/>
          </p:nvPr>
        </p:nvSpPr>
        <p:spPr/>
        <p:txBody>
          <a:bodyPr/>
          <a:lstStyle/>
          <a:p>
            <a:r>
              <a:rPr lang="en-US"/>
              <a:t>Click to edit Master title style</a:t>
            </a:r>
          </a:p>
        </p:txBody>
      </p:sp>
      <p:sp>
        <p:nvSpPr>
          <p:cNvPr id="9" name="Rectangle 8">
            <a:extLst>
              <a:ext uri="{FF2B5EF4-FFF2-40B4-BE49-F238E27FC236}">
                <a16:creationId xmlns:a16="http://schemas.microsoft.com/office/drawing/2014/main" id="{31BA7EC1-0036-BADC-2152-7A5AD48CA013}"/>
              </a:ext>
            </a:extLst>
          </p:cNvPr>
          <p:cNvSpPr/>
          <p:nvPr userDrawn="1"/>
        </p:nvSpPr>
        <p:spPr>
          <a:xfrm>
            <a:off x="7046259" y="4556632"/>
            <a:ext cx="1459966" cy="514830"/>
          </a:xfrm>
          <a:prstGeom prst="rect">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1988718883"/>
      </p:ext>
    </p:extLst>
  </p:cSld>
  <p:clrMapOvr>
    <a:masterClrMapping/>
  </p:clrMapOvr>
  <p:extLst>
    <p:ext uri="{DCECCB84-F9BA-43D5-87BE-67443E8EF086}">
      <p15:sldGuideLst xmlns:p15="http://schemas.microsoft.com/office/powerpoint/2012/main">
        <p15:guide id="1" orient="horz" pos="4187">
          <p15:clr>
            <a:srgbClr val="FBAE40"/>
          </p15:clr>
        </p15:guide>
        <p15:guide id="2" orient="horz" pos="412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1_Title, Content and Numbers (Alternativ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7276DEF-3CBF-476F-8A84-C6760A5FE884}"/>
              </a:ext>
            </a:extLst>
          </p:cNvPr>
          <p:cNvSpPr/>
          <p:nvPr/>
        </p:nvSpPr>
        <p:spPr>
          <a:xfrm>
            <a:off x="0" y="0"/>
            <a:ext cx="2797200" cy="5143500"/>
          </a:xfrm>
          <a:prstGeom prst="rect">
            <a:avLst/>
          </a:prstGeom>
          <a:solidFill>
            <a:srgbClr val="00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noProof="0"/>
          </a:p>
        </p:txBody>
      </p:sp>
      <p:grpSp>
        <p:nvGrpSpPr>
          <p:cNvPr id="35" name="Graphique 7">
            <a:extLst>
              <a:ext uri="{FF2B5EF4-FFF2-40B4-BE49-F238E27FC236}">
                <a16:creationId xmlns:a16="http://schemas.microsoft.com/office/drawing/2014/main" id="{92DE48E4-21B7-43C3-B1C8-D1A1E1D11836}"/>
              </a:ext>
            </a:extLst>
          </p:cNvPr>
          <p:cNvGrpSpPr>
            <a:grpSpLocks noChangeAspect="1"/>
          </p:cNvGrpSpPr>
          <p:nvPr/>
        </p:nvGrpSpPr>
        <p:grpSpPr>
          <a:xfrm>
            <a:off x="331626" y="4747145"/>
            <a:ext cx="803890" cy="206313"/>
            <a:chOff x="4768103" y="-471733"/>
            <a:chExt cx="744723" cy="191124"/>
          </a:xfrm>
          <a:solidFill>
            <a:schemeClr val="bg1"/>
          </a:solidFill>
        </p:grpSpPr>
        <p:sp>
          <p:nvSpPr>
            <p:cNvPr id="36" name="Forme libre : forme 9">
              <a:extLst>
                <a:ext uri="{FF2B5EF4-FFF2-40B4-BE49-F238E27FC236}">
                  <a16:creationId xmlns:a16="http://schemas.microsoft.com/office/drawing/2014/main" id="{CF3C004A-12EF-4882-9435-5C8C5CDDA3DC}"/>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grpFill/>
            <a:ln w="7833" cap="flat">
              <a:noFill/>
              <a:prstDash val="solid"/>
              <a:round/>
            </a:ln>
          </p:spPr>
          <p:txBody>
            <a:bodyPr rtlCol="0" anchor="ctr"/>
            <a:lstStyle/>
            <a:p>
              <a:endParaRPr lang="fr-FR" sz="1800"/>
            </a:p>
          </p:txBody>
        </p:sp>
        <p:sp>
          <p:nvSpPr>
            <p:cNvPr id="37" name="Forme libre : forme 10">
              <a:extLst>
                <a:ext uri="{FF2B5EF4-FFF2-40B4-BE49-F238E27FC236}">
                  <a16:creationId xmlns:a16="http://schemas.microsoft.com/office/drawing/2014/main" id="{C854BF86-9CB6-42C3-B52B-E372D3EE21D0}"/>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grpFill/>
            <a:ln w="7833" cap="flat">
              <a:noFill/>
              <a:prstDash val="solid"/>
              <a:round/>
            </a:ln>
          </p:spPr>
          <p:txBody>
            <a:bodyPr rtlCol="0" anchor="ctr"/>
            <a:lstStyle/>
            <a:p>
              <a:endParaRPr lang="fr-FR" sz="1800">
                <a:solidFill>
                  <a:schemeClr val="accent2"/>
                </a:solidFill>
              </a:endParaRPr>
            </a:p>
          </p:txBody>
        </p:sp>
        <p:sp>
          <p:nvSpPr>
            <p:cNvPr id="47" name="Forme libre : forme 11">
              <a:extLst>
                <a:ext uri="{FF2B5EF4-FFF2-40B4-BE49-F238E27FC236}">
                  <a16:creationId xmlns:a16="http://schemas.microsoft.com/office/drawing/2014/main" id="{A41B13E3-A26E-439F-AA34-2A97E1411892}"/>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grpFill/>
            <a:ln w="7833" cap="flat">
              <a:noFill/>
              <a:prstDash val="solid"/>
              <a:round/>
            </a:ln>
          </p:spPr>
          <p:txBody>
            <a:bodyPr rtlCol="0" anchor="ctr"/>
            <a:lstStyle/>
            <a:p>
              <a:endParaRPr lang="fr-FR" sz="1800"/>
            </a:p>
          </p:txBody>
        </p:sp>
      </p:grpSp>
      <p:sp>
        <p:nvSpPr>
          <p:cNvPr id="52" name="Text Placeholder 2">
            <a:extLst>
              <a:ext uri="{FF2B5EF4-FFF2-40B4-BE49-F238E27FC236}">
                <a16:creationId xmlns:a16="http://schemas.microsoft.com/office/drawing/2014/main" id="{910FAF53-C00F-42B1-925B-79D8B7C9A3CF}"/>
              </a:ext>
            </a:extLst>
          </p:cNvPr>
          <p:cNvSpPr>
            <a:spLocks noGrp="1"/>
          </p:cNvSpPr>
          <p:nvPr>
            <p:ph type="body" sz="quarter" idx="49"/>
          </p:nvPr>
        </p:nvSpPr>
        <p:spPr>
          <a:xfrm>
            <a:off x="331527" y="1340693"/>
            <a:ext cx="2120260" cy="3338575"/>
          </a:xfrm>
        </p:spPr>
        <p:txBody>
          <a:bodyPr/>
          <a:lstStyle>
            <a:lvl1pPr>
              <a:defRPr>
                <a:solidFill>
                  <a:schemeClr val="tx2"/>
                </a:solidFill>
              </a:defRPr>
            </a:lvl1pPr>
            <a:lvl2pPr marL="226788" indent="-226788">
              <a:buFontTx/>
              <a:buBlip>
                <a:blip r:embed="rId2"/>
              </a:buBlip>
              <a:defRPr>
                <a:solidFill>
                  <a:schemeClr val="tx2"/>
                </a:solidFill>
              </a:defRPr>
            </a:lvl2pPr>
            <a:lvl3pPr marL="457178" indent="-226788">
              <a:buFontTx/>
              <a:buBlip>
                <a:blip r:embed="rId2"/>
              </a:buBlip>
              <a:defRPr>
                <a:solidFill>
                  <a:schemeClr val="tx2"/>
                </a:solidFill>
              </a:defRPr>
            </a:lvl3pPr>
            <a:lvl4pPr marL="683966" indent="-226788">
              <a:buFontTx/>
              <a:buBlip>
                <a:blip r:embed="rId2"/>
              </a:buBlip>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Espace réservé du texte 4">
            <a:extLst>
              <a:ext uri="{FF2B5EF4-FFF2-40B4-BE49-F238E27FC236}">
                <a16:creationId xmlns:a16="http://schemas.microsoft.com/office/drawing/2014/main" id="{44A9397C-6D93-4AD9-887C-C623195B452C}"/>
              </a:ext>
            </a:extLst>
          </p:cNvPr>
          <p:cNvSpPr>
            <a:spLocks noGrp="1"/>
          </p:cNvSpPr>
          <p:nvPr>
            <p:ph type="body" sz="quarter" idx="21" hasCustomPrompt="1"/>
          </p:nvPr>
        </p:nvSpPr>
        <p:spPr>
          <a:xfrm>
            <a:off x="3262750"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01</a:t>
            </a:r>
          </a:p>
        </p:txBody>
      </p:sp>
      <p:sp>
        <p:nvSpPr>
          <p:cNvPr id="55" name="Espace réservé du texte 4">
            <a:extLst>
              <a:ext uri="{FF2B5EF4-FFF2-40B4-BE49-F238E27FC236}">
                <a16:creationId xmlns:a16="http://schemas.microsoft.com/office/drawing/2014/main" id="{1733B279-DA2E-42A2-AC6A-5AD6F62B3AED}"/>
              </a:ext>
            </a:extLst>
          </p:cNvPr>
          <p:cNvSpPr>
            <a:spLocks noGrp="1"/>
          </p:cNvSpPr>
          <p:nvPr>
            <p:ph type="body" sz="quarter" idx="22"/>
          </p:nvPr>
        </p:nvSpPr>
        <p:spPr>
          <a:xfrm>
            <a:off x="3264210" y="739124"/>
            <a:ext cx="5546062" cy="214995"/>
          </a:xfrm>
        </p:spPr>
        <p:txBody>
          <a:bodyPr wrap="square">
            <a:spAutoFit/>
          </a:bodyPr>
          <a:lstStyle>
            <a:lvl1pPr algn="l">
              <a:lnSpc>
                <a:spcPct val="110000"/>
              </a:lnSpc>
              <a:defRPr sz="1400">
                <a:solidFill>
                  <a:schemeClr val="tx1"/>
                </a:solidFill>
              </a:defRPr>
            </a:lvl1pPr>
            <a:lvl2pPr marL="171442" indent="-171442">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56" name="Espace réservé du texte 4">
            <a:extLst>
              <a:ext uri="{FF2B5EF4-FFF2-40B4-BE49-F238E27FC236}">
                <a16:creationId xmlns:a16="http://schemas.microsoft.com/office/drawing/2014/main" id="{16F950FC-0480-4153-AB54-FC50B62AF841}"/>
              </a:ext>
            </a:extLst>
          </p:cNvPr>
          <p:cNvSpPr>
            <a:spLocks noGrp="1"/>
          </p:cNvSpPr>
          <p:nvPr>
            <p:ph type="body" sz="quarter" idx="25" hasCustomPrompt="1"/>
          </p:nvPr>
        </p:nvSpPr>
        <p:spPr>
          <a:xfrm>
            <a:off x="4688353"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02</a:t>
            </a:r>
          </a:p>
        </p:txBody>
      </p:sp>
      <p:sp>
        <p:nvSpPr>
          <p:cNvPr id="57" name="Espace réservé du texte 4">
            <a:extLst>
              <a:ext uri="{FF2B5EF4-FFF2-40B4-BE49-F238E27FC236}">
                <a16:creationId xmlns:a16="http://schemas.microsoft.com/office/drawing/2014/main" id="{2EFE1CAB-5EC5-470D-9350-2DD9C967665B}"/>
              </a:ext>
            </a:extLst>
          </p:cNvPr>
          <p:cNvSpPr>
            <a:spLocks noGrp="1"/>
          </p:cNvSpPr>
          <p:nvPr>
            <p:ph type="body" sz="quarter" idx="28" hasCustomPrompt="1"/>
          </p:nvPr>
        </p:nvSpPr>
        <p:spPr>
          <a:xfrm>
            <a:off x="6113953"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03</a:t>
            </a:r>
          </a:p>
        </p:txBody>
      </p:sp>
      <p:sp>
        <p:nvSpPr>
          <p:cNvPr id="58" name="Espace réservé du texte 4">
            <a:extLst>
              <a:ext uri="{FF2B5EF4-FFF2-40B4-BE49-F238E27FC236}">
                <a16:creationId xmlns:a16="http://schemas.microsoft.com/office/drawing/2014/main" id="{E28A005F-4277-4DBE-97FB-498AB2E8E7BA}"/>
              </a:ext>
            </a:extLst>
          </p:cNvPr>
          <p:cNvSpPr>
            <a:spLocks noGrp="1"/>
          </p:cNvSpPr>
          <p:nvPr>
            <p:ph type="body" sz="quarter" idx="31" hasCustomPrompt="1"/>
          </p:nvPr>
        </p:nvSpPr>
        <p:spPr>
          <a:xfrm>
            <a:off x="7539556" y="1340691"/>
            <a:ext cx="818888" cy="690958"/>
          </a:xfrm>
        </p:spPr>
        <p:txBody>
          <a:bodyPr>
            <a:spAutoFit/>
          </a:bodyPr>
          <a:lstStyle>
            <a:lvl1pPr algn="l">
              <a:lnSpc>
                <a:spcPct val="110000"/>
              </a:lnSpc>
              <a:defRPr sz="45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71442" indent="-171442">
              <a:buFontTx/>
              <a:buBlip>
                <a:blip r:embed="rId3">
                  <a:extLst>
                    <a:ext uri="{96DAC541-7B7A-43D3-8B79-37D633B846F1}">
                      <asvg:svgBlip xmlns:asvg="http://schemas.microsoft.com/office/drawing/2016/SVG/main" r:embed="rId4"/>
                    </a:ext>
                  </a:extLst>
                </a:blip>
              </a:buBlip>
              <a:defRPr sz="800"/>
            </a:lvl2pPr>
            <a:lvl3pPr>
              <a:lnSpc>
                <a:spcPct val="110000"/>
              </a:lnSpc>
              <a:defRPr sz="800">
                <a:latin typeface="+mj-lt"/>
              </a:defRPr>
            </a:lvl3pPr>
            <a:lvl4pPr>
              <a:defRPr sz="1000"/>
            </a:lvl4pPr>
            <a:lvl5pPr>
              <a:defRPr sz="1000"/>
            </a:lvl5pPr>
          </a:lstStyle>
          <a:p>
            <a:pPr lvl="0"/>
            <a:r>
              <a:rPr lang="en-US" noProof="0"/>
              <a:t>04</a:t>
            </a:r>
          </a:p>
        </p:txBody>
      </p:sp>
      <p:sp>
        <p:nvSpPr>
          <p:cNvPr id="4" name="Footer Placeholder 3">
            <a:extLst>
              <a:ext uri="{FF2B5EF4-FFF2-40B4-BE49-F238E27FC236}">
                <a16:creationId xmlns:a16="http://schemas.microsoft.com/office/drawing/2014/main" id="{BD134596-12A9-4BAA-8C73-E73781DD9794}"/>
              </a:ext>
            </a:extLst>
          </p:cNvPr>
          <p:cNvSpPr>
            <a:spLocks noGrp="1"/>
          </p:cNvSpPr>
          <p:nvPr>
            <p:ph type="ftr" sz="quarter" idx="51"/>
          </p:nvPr>
        </p:nvSpPr>
        <p:spPr/>
        <p:txBody>
          <a:bodyPr/>
          <a:lstStyle/>
          <a:p>
            <a:endParaRPr lang="en-US"/>
          </a:p>
        </p:txBody>
      </p:sp>
      <p:sp>
        <p:nvSpPr>
          <p:cNvPr id="5" name="Slide Number Placeholder 4">
            <a:extLst>
              <a:ext uri="{FF2B5EF4-FFF2-40B4-BE49-F238E27FC236}">
                <a16:creationId xmlns:a16="http://schemas.microsoft.com/office/drawing/2014/main" id="{901BACB5-7B15-46A0-ACC1-B1CC73618FA4}"/>
              </a:ext>
            </a:extLst>
          </p:cNvPr>
          <p:cNvSpPr>
            <a:spLocks noGrp="1"/>
          </p:cNvSpPr>
          <p:nvPr>
            <p:ph type="sldNum" sz="quarter" idx="52"/>
          </p:nvPr>
        </p:nvSpPr>
        <p:spPr/>
        <p:txBody>
          <a:bodyPr/>
          <a:lstStyle/>
          <a:p>
            <a:fld id="{676134D8-7790-0B42-89CE-D91AD0BB4D75}" type="slidenum">
              <a:rPr lang="en-US" smtClean="0"/>
              <a:t>‹#›</a:t>
            </a:fld>
            <a:endParaRPr lang="en-US"/>
          </a:p>
        </p:txBody>
      </p:sp>
      <p:sp>
        <p:nvSpPr>
          <p:cNvPr id="2" name="Title 1">
            <a:extLst>
              <a:ext uri="{FF2B5EF4-FFF2-40B4-BE49-F238E27FC236}">
                <a16:creationId xmlns:a16="http://schemas.microsoft.com/office/drawing/2014/main" id="{4E92FD8C-2B58-418C-8C0C-CF8C1DFCA139}"/>
              </a:ext>
            </a:extLst>
          </p:cNvPr>
          <p:cNvSpPr>
            <a:spLocks noGrp="1"/>
          </p:cNvSpPr>
          <p:nvPr>
            <p:ph type="title"/>
          </p:nvPr>
        </p:nvSpPr>
        <p:spPr>
          <a:xfrm>
            <a:off x="331202" y="289130"/>
            <a:ext cx="2118055" cy="720000"/>
          </a:xfrm>
        </p:spPr>
        <p:txBody>
          <a:bodyPr/>
          <a:lstStyle>
            <a:lvl1pPr>
              <a:defRPr>
                <a:solidFill>
                  <a:schemeClr val="bg1"/>
                </a:solidFill>
              </a:defRPr>
            </a:lvl1pPr>
          </a:lstStyle>
          <a:p>
            <a:r>
              <a:rPr lang="en-US"/>
              <a:t>Click to edit Master title style</a:t>
            </a:r>
          </a:p>
        </p:txBody>
      </p:sp>
      <p:sp>
        <p:nvSpPr>
          <p:cNvPr id="29" name="Espace réservé du texte 4">
            <a:extLst>
              <a:ext uri="{FF2B5EF4-FFF2-40B4-BE49-F238E27FC236}">
                <a16:creationId xmlns:a16="http://schemas.microsoft.com/office/drawing/2014/main" id="{6130F058-DE5E-4AF9-B296-FB3C01712DC6}"/>
              </a:ext>
            </a:extLst>
          </p:cNvPr>
          <p:cNvSpPr>
            <a:spLocks noGrp="1"/>
          </p:cNvSpPr>
          <p:nvPr>
            <p:ph type="body" sz="quarter" idx="53"/>
          </p:nvPr>
        </p:nvSpPr>
        <p:spPr>
          <a:xfrm>
            <a:off x="333730" y="1071320"/>
            <a:ext cx="2116800" cy="430887"/>
          </a:xfrm>
        </p:spPr>
        <p:txBody>
          <a:bodyPr wrap="square">
            <a:spAutoFit/>
          </a:bodyPr>
          <a:lstStyle>
            <a:lvl1pPr>
              <a:lnSpc>
                <a:spcPct val="100000"/>
              </a:lnSpc>
              <a:spcAft>
                <a:spcPts val="0"/>
              </a:spcAft>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400"/>
              </a:spcBef>
              <a:buFont typeface="Arial" panose="020B0604020202020204" pitchFamily="34" charset="0"/>
              <a:buNone/>
              <a:defRPr sz="1200"/>
            </a:lvl2pPr>
            <a:lvl3pPr>
              <a:lnSpc>
                <a:spcPct val="110000"/>
              </a:lnSpc>
              <a:defRPr lang="en-US" sz="1000" kern="1200" dirty="0" smtClean="0">
                <a:solidFill>
                  <a:schemeClr val="tx1"/>
                </a:solidFill>
                <a:latin typeface="Sanofi Sans 3 Regular"/>
                <a:ea typeface="+mn-ea"/>
                <a:cs typeface="+mn-cs"/>
              </a:defRPr>
            </a:lvl3pPr>
            <a:lvl4pPr>
              <a:defRPr sz="1000"/>
            </a:lvl4pPr>
            <a:lvl5pPr>
              <a:defRPr sz="1000"/>
            </a:lvl5pPr>
          </a:lstStyle>
          <a:p>
            <a:pPr lvl="0"/>
            <a:r>
              <a:rPr lang="en-US" noProof="0"/>
              <a:t>Click to edit Master text styles</a:t>
            </a:r>
          </a:p>
        </p:txBody>
      </p:sp>
      <p:sp>
        <p:nvSpPr>
          <p:cNvPr id="34" name="Espace réservé du texte 4">
            <a:extLst>
              <a:ext uri="{FF2B5EF4-FFF2-40B4-BE49-F238E27FC236}">
                <a16:creationId xmlns:a16="http://schemas.microsoft.com/office/drawing/2014/main" id="{480EBD21-251E-5549-1783-59F62C923620}"/>
              </a:ext>
            </a:extLst>
          </p:cNvPr>
          <p:cNvSpPr>
            <a:spLocks noGrp="1"/>
          </p:cNvSpPr>
          <p:nvPr>
            <p:ph type="body" sz="quarter" idx="54"/>
          </p:nvPr>
        </p:nvSpPr>
        <p:spPr>
          <a:xfrm>
            <a:off x="3262750" y="2211875"/>
            <a:ext cx="1268510" cy="492883"/>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8" name="Espace réservé du texte 4">
            <a:extLst>
              <a:ext uri="{FF2B5EF4-FFF2-40B4-BE49-F238E27FC236}">
                <a16:creationId xmlns:a16="http://schemas.microsoft.com/office/drawing/2014/main" id="{31C368F5-8367-8003-717B-0E1E56CD0587}"/>
              </a:ext>
            </a:extLst>
          </p:cNvPr>
          <p:cNvSpPr>
            <a:spLocks noGrp="1"/>
          </p:cNvSpPr>
          <p:nvPr>
            <p:ph type="body" sz="quarter" idx="35"/>
          </p:nvPr>
        </p:nvSpPr>
        <p:spPr>
          <a:xfrm>
            <a:off x="3262750" y="2880666"/>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39" name="Espace réservé du texte 4">
            <a:extLst>
              <a:ext uri="{FF2B5EF4-FFF2-40B4-BE49-F238E27FC236}">
                <a16:creationId xmlns:a16="http://schemas.microsoft.com/office/drawing/2014/main" id="{61010473-B381-8D4E-FABE-59CB2552EA81}"/>
              </a:ext>
            </a:extLst>
          </p:cNvPr>
          <p:cNvSpPr>
            <a:spLocks noGrp="1"/>
          </p:cNvSpPr>
          <p:nvPr>
            <p:ph type="body" sz="quarter" idx="36"/>
          </p:nvPr>
        </p:nvSpPr>
        <p:spPr>
          <a:xfrm>
            <a:off x="4688938" y="2206099"/>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0" name="Espace réservé du texte 4">
            <a:extLst>
              <a:ext uri="{FF2B5EF4-FFF2-40B4-BE49-F238E27FC236}">
                <a16:creationId xmlns:a16="http://schemas.microsoft.com/office/drawing/2014/main" id="{AE08EF7E-5C0A-002F-6833-F81205E0B58D}"/>
              </a:ext>
            </a:extLst>
          </p:cNvPr>
          <p:cNvSpPr>
            <a:spLocks noGrp="1"/>
          </p:cNvSpPr>
          <p:nvPr>
            <p:ph type="body" sz="quarter" idx="37"/>
          </p:nvPr>
        </p:nvSpPr>
        <p:spPr>
          <a:xfrm>
            <a:off x="4688938" y="2880666"/>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1" name="Espace réservé du texte 4">
            <a:extLst>
              <a:ext uri="{FF2B5EF4-FFF2-40B4-BE49-F238E27FC236}">
                <a16:creationId xmlns:a16="http://schemas.microsoft.com/office/drawing/2014/main" id="{296512FD-5D84-35FD-A358-56A9E0174C3A}"/>
              </a:ext>
            </a:extLst>
          </p:cNvPr>
          <p:cNvSpPr>
            <a:spLocks noGrp="1"/>
          </p:cNvSpPr>
          <p:nvPr>
            <p:ph type="body" sz="quarter" idx="38"/>
          </p:nvPr>
        </p:nvSpPr>
        <p:spPr>
          <a:xfrm>
            <a:off x="6113953" y="2206099"/>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2" name="Espace réservé du texte 4">
            <a:extLst>
              <a:ext uri="{FF2B5EF4-FFF2-40B4-BE49-F238E27FC236}">
                <a16:creationId xmlns:a16="http://schemas.microsoft.com/office/drawing/2014/main" id="{14FE262A-1EEC-F6CC-CB20-D432FB305B17}"/>
              </a:ext>
            </a:extLst>
          </p:cNvPr>
          <p:cNvSpPr>
            <a:spLocks noGrp="1"/>
          </p:cNvSpPr>
          <p:nvPr>
            <p:ph type="body" sz="quarter" idx="39"/>
          </p:nvPr>
        </p:nvSpPr>
        <p:spPr>
          <a:xfrm>
            <a:off x="6113953" y="2880666"/>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3" name="Espace réservé du texte 4">
            <a:extLst>
              <a:ext uri="{FF2B5EF4-FFF2-40B4-BE49-F238E27FC236}">
                <a16:creationId xmlns:a16="http://schemas.microsoft.com/office/drawing/2014/main" id="{1351095D-866D-4C63-63DC-4F5E0E9F58E1}"/>
              </a:ext>
            </a:extLst>
          </p:cNvPr>
          <p:cNvSpPr>
            <a:spLocks noGrp="1"/>
          </p:cNvSpPr>
          <p:nvPr>
            <p:ph type="body" sz="quarter" idx="40"/>
          </p:nvPr>
        </p:nvSpPr>
        <p:spPr>
          <a:xfrm>
            <a:off x="7541761" y="2206099"/>
            <a:ext cx="1268510" cy="500119"/>
          </a:xfrm>
        </p:spPr>
        <p:txBody>
          <a:bodyPr/>
          <a:lstStyle>
            <a:lvl1pPr algn="l">
              <a:lnSpc>
                <a:spcPct val="125000"/>
              </a:lnSpc>
              <a:defRPr sz="1400" i="1">
                <a:solidFill>
                  <a:schemeClr val="accent2"/>
                </a:solidFill>
                <a:latin typeface="Georgia" panose="02040502050405020303" pitchFamily="18" charset="0"/>
              </a:defRPr>
            </a:lvl1pPr>
            <a:lvl2pPr marL="0" indent="0">
              <a:lnSpc>
                <a:spcPts val="1200"/>
              </a:lnSpc>
              <a:spcAft>
                <a:spcPts val="400"/>
              </a:spcAft>
              <a:buFont typeface="Arial" panose="020B0604020202020204" pitchFamily="34" charset="0"/>
              <a:buNone/>
              <a:defRPr sz="1100">
                <a:solidFill>
                  <a:schemeClr val="accent2"/>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
        <p:nvSpPr>
          <p:cNvPr id="44" name="Espace réservé du texte 4">
            <a:extLst>
              <a:ext uri="{FF2B5EF4-FFF2-40B4-BE49-F238E27FC236}">
                <a16:creationId xmlns:a16="http://schemas.microsoft.com/office/drawing/2014/main" id="{CDD22FDE-98BD-E438-F8F4-BDB7914DF278}"/>
              </a:ext>
            </a:extLst>
          </p:cNvPr>
          <p:cNvSpPr>
            <a:spLocks noGrp="1"/>
          </p:cNvSpPr>
          <p:nvPr>
            <p:ph type="body" sz="quarter" idx="41"/>
          </p:nvPr>
        </p:nvSpPr>
        <p:spPr>
          <a:xfrm>
            <a:off x="7541761" y="2880666"/>
            <a:ext cx="1268510" cy="1798603"/>
          </a:xfrm>
        </p:spPr>
        <p:txBody>
          <a:bodyPr/>
          <a:lstStyle>
            <a:lvl1pPr algn="l">
              <a:lnSpc>
                <a:spcPct val="125000"/>
              </a:lnSpc>
              <a:defRPr sz="1400">
                <a:solidFill>
                  <a:schemeClr val="tx1"/>
                </a:solidFill>
              </a:defRPr>
            </a:lvl1pPr>
            <a:lvl2pPr marL="0" indent="0">
              <a:lnSpc>
                <a:spcPts val="1200"/>
              </a:lnSpc>
              <a:spcAft>
                <a:spcPts val="400"/>
              </a:spcAft>
              <a:buFont typeface="Arial" panose="020B0604020202020204" pitchFamily="34" charset="0"/>
              <a:buNone/>
              <a:defRPr sz="700">
                <a:solidFill>
                  <a:schemeClr val="tx1"/>
                </a:solidFill>
              </a:defRPr>
            </a:lvl2pPr>
            <a:lvl3pPr>
              <a:lnSpc>
                <a:spcPct val="110000"/>
              </a:lnSpc>
              <a:defRPr sz="800">
                <a:latin typeface="+mj-lt"/>
              </a:defRPr>
            </a:lvl3pPr>
            <a:lvl4pPr>
              <a:defRPr sz="1000"/>
            </a:lvl4pPr>
            <a:lvl5pPr>
              <a:defRPr sz="1000"/>
            </a:lvl5pPr>
          </a:lstStyle>
          <a:p>
            <a:pPr lvl="0"/>
            <a:r>
              <a:rPr lang="en-US" noProof="0"/>
              <a:t>Click to edit Master text styles</a:t>
            </a:r>
          </a:p>
        </p:txBody>
      </p:sp>
    </p:spTree>
    <p:extLst>
      <p:ext uri="{BB962C8B-B14F-4D97-AF65-F5344CB8AC3E}">
        <p14:creationId xmlns:p14="http://schemas.microsoft.com/office/powerpoint/2010/main" val="1583130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Light)">
    <p:spTree>
      <p:nvGrpSpPr>
        <p:cNvPr id="1" name=""/>
        <p:cNvGrpSpPr/>
        <p:nvPr/>
      </p:nvGrpSpPr>
      <p:grpSpPr>
        <a:xfrm>
          <a:off x="0" y="0"/>
          <a:ext cx="0" cy="0"/>
          <a:chOff x="0" y="0"/>
          <a:chExt cx="0" cy="0"/>
        </a:xfrm>
      </p:grpSpPr>
      <p:sp>
        <p:nvSpPr>
          <p:cNvPr id="7" name="Espace réservé du texte 17">
            <a:extLst>
              <a:ext uri="{FF2B5EF4-FFF2-40B4-BE49-F238E27FC236}">
                <a16:creationId xmlns:a16="http://schemas.microsoft.com/office/drawing/2014/main" id="{1CE40FF4-616D-467E-AEDB-B9934FB2C80A}"/>
              </a:ext>
            </a:extLst>
          </p:cNvPr>
          <p:cNvSpPr>
            <a:spLocks noGrp="1"/>
          </p:cNvSpPr>
          <p:nvPr>
            <p:ph type="body" sz="quarter" idx="22" hasCustomPrompt="1"/>
          </p:nvPr>
        </p:nvSpPr>
        <p:spPr>
          <a:xfrm>
            <a:off x="868680" y="2265747"/>
            <a:ext cx="838579" cy="332399"/>
          </a:xfrm>
        </p:spPr>
        <p:txBody>
          <a:bodyPr vert="horz" lIns="0" tIns="0" rIns="0" bIns="0" rtlCol="0">
            <a:noAutofit/>
          </a:bodyPr>
          <a:lstStyle>
            <a:lvl1pPr>
              <a:defRPr lang="en-US" sz="2400" b="1" noProof="0" dirty="0">
                <a:solidFill>
                  <a:schemeClr val="tx1"/>
                </a:solidFill>
              </a:defRPr>
            </a:lvl1pPr>
          </a:lstStyle>
          <a:p>
            <a:pPr lvl="0" algn="r">
              <a:lnSpc>
                <a:spcPct val="90000"/>
              </a:lnSpc>
            </a:pPr>
            <a:r>
              <a:rPr lang="en-US" noProof="0"/>
              <a:t>00</a:t>
            </a:r>
          </a:p>
        </p:txBody>
      </p:sp>
      <p:sp>
        <p:nvSpPr>
          <p:cNvPr id="8" name="Espace réservé du texte 17">
            <a:extLst>
              <a:ext uri="{FF2B5EF4-FFF2-40B4-BE49-F238E27FC236}">
                <a16:creationId xmlns:a16="http://schemas.microsoft.com/office/drawing/2014/main" id="{2C7B456D-17FA-4CA6-A94C-1F15CC23B221}"/>
              </a:ext>
            </a:extLst>
          </p:cNvPr>
          <p:cNvSpPr>
            <a:spLocks noGrp="1"/>
          </p:cNvSpPr>
          <p:nvPr>
            <p:ph type="body" sz="quarter" idx="23"/>
          </p:nvPr>
        </p:nvSpPr>
        <p:spPr>
          <a:xfrm>
            <a:off x="2009318" y="2265747"/>
            <a:ext cx="4888011" cy="332399"/>
          </a:xfrm>
        </p:spPr>
        <p:txBody>
          <a:bodyPr/>
          <a:lstStyle>
            <a:lvl1pPr>
              <a:lnSpc>
                <a:spcPct val="90000"/>
              </a:lnSpc>
              <a:defRPr lang="fr-FR" sz="2400" b="1" i="0" kern="1200" dirty="0" err="1">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9" name="Espace réservé du texte 17">
            <a:extLst>
              <a:ext uri="{FF2B5EF4-FFF2-40B4-BE49-F238E27FC236}">
                <a16:creationId xmlns:a16="http://schemas.microsoft.com/office/drawing/2014/main" id="{A4BDC3FC-500C-4A36-AFD2-52224706F782}"/>
              </a:ext>
            </a:extLst>
          </p:cNvPr>
          <p:cNvSpPr>
            <a:spLocks noGrp="1"/>
          </p:cNvSpPr>
          <p:nvPr>
            <p:ph type="body" sz="quarter" idx="24"/>
          </p:nvPr>
        </p:nvSpPr>
        <p:spPr>
          <a:xfrm>
            <a:off x="2009318" y="2985658"/>
            <a:ext cx="4888011" cy="236561"/>
          </a:xfrm>
        </p:spPr>
        <p:txBody>
          <a:bodyPr/>
          <a:lstStyle>
            <a:lvl1pPr>
              <a:lnSpc>
                <a:spcPct val="90000"/>
              </a:lnSpc>
              <a:defRPr lang="fr-FR" sz="1400" b="0" i="1" kern="120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a:lnSpc>
                <a:spcPct val="90000"/>
              </a:lnSpc>
              <a:spcBef>
                <a:spcPts val="600"/>
              </a:spcBef>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
        <p:nvSpPr>
          <p:cNvPr id="10" name="Espace réservé du texte 17">
            <a:extLst>
              <a:ext uri="{FF2B5EF4-FFF2-40B4-BE49-F238E27FC236}">
                <a16:creationId xmlns:a16="http://schemas.microsoft.com/office/drawing/2014/main" id="{A97CE5D1-697D-4C34-8623-6B2871AE2E2D}"/>
              </a:ext>
            </a:extLst>
          </p:cNvPr>
          <p:cNvSpPr>
            <a:spLocks noGrp="1"/>
          </p:cNvSpPr>
          <p:nvPr>
            <p:ph type="body" sz="quarter" idx="25"/>
          </p:nvPr>
        </p:nvSpPr>
        <p:spPr>
          <a:xfrm>
            <a:off x="2009318" y="2665618"/>
            <a:ext cx="4888011" cy="236561"/>
          </a:xfrm>
        </p:spPr>
        <p:txBody>
          <a:bodyPr/>
          <a:lstStyle>
            <a:lvl1pPr>
              <a:lnSpc>
                <a:spcPct val="90000"/>
              </a:lnSpc>
              <a:defRPr lang="fr-FR" sz="1400" b="0" i="0" kern="1200" cap="all" baseline="0" dirty="0" err="1">
                <a:solidFill>
                  <a:schemeClr val="accent2"/>
                </a:solidFill>
                <a:latin typeface="Verdana" panose="020B0604030504040204" pitchFamily="34" charset="0"/>
                <a:ea typeface="Verdana" panose="020B0604030504040204" pitchFamily="34" charset="0"/>
                <a:cs typeface="Verdana" panose="020B0604030504040204" pitchFamily="34" charset="0"/>
              </a:defRPr>
            </a:lvl1pPr>
            <a:lvl2pPr marL="0" indent="0">
              <a:lnSpc>
                <a:spcPct val="90000"/>
              </a:lnSpc>
              <a:spcBef>
                <a:spcPts val="600"/>
              </a:spcBef>
              <a:buFont typeface="Arial" panose="020B0604020202020204" pitchFamily="34" charset="0"/>
              <a:buNone/>
              <a:defRPr lang="fr-FR" sz="1400" b="0" i="0" kern="1200" cap="all" baseline="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2pPr>
            <a:lvl3pPr>
              <a:lnSpc>
                <a:spcPct val="100000"/>
              </a:lnSpc>
              <a:spcBef>
                <a:spcPts val="800"/>
              </a:spcBef>
              <a:defRPr sz="1400" i="1">
                <a:solidFill>
                  <a:schemeClr val="bg2"/>
                </a:solidFill>
              </a:defRPr>
            </a:lvl3pPr>
            <a:lvl4pPr>
              <a:lnSpc>
                <a:spcPct val="90000"/>
              </a:lnSpc>
              <a:spcBef>
                <a:spcPts val="300"/>
              </a:spcBef>
              <a:defRPr lang="fr-FR" sz="750" kern="1200" cap="all" baseline="0" dirty="0">
                <a:solidFill>
                  <a:schemeClr val="accent2"/>
                </a:solidFill>
                <a:latin typeface="+mn-lt"/>
                <a:ea typeface="+mn-ea"/>
                <a:cs typeface="+mn-cs"/>
              </a:defRPr>
            </a:lvl4pPr>
          </a:lstStyle>
          <a:p>
            <a:pPr lvl="0"/>
            <a:r>
              <a:rPr lang="fr-FR" noProof="0"/>
              <a:t>Cliquez pour modifier les styles du texte du masque</a:t>
            </a:r>
          </a:p>
        </p:txBody>
      </p:sp>
    </p:spTree>
    <p:extLst>
      <p:ext uri="{BB962C8B-B14F-4D97-AF65-F5344CB8AC3E}">
        <p14:creationId xmlns:p14="http://schemas.microsoft.com/office/powerpoint/2010/main" val="249117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theme" Target="../theme/theme3.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theme" Target="../theme/theme4.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200" y="532800"/>
            <a:ext cx="8485200" cy="561185"/>
          </a:xfrm>
          <a:prstGeom prst="rect">
            <a:avLst/>
          </a:prstGeom>
        </p:spPr>
        <p:txBody>
          <a:bodyPr vert="horz" lIns="0" tIns="0" rIns="0" bIns="0" rtlCol="0" anchor="t">
            <a:normAutofit/>
          </a:bodyPr>
          <a:lstStyle/>
          <a:p>
            <a:endParaRPr lang="en-US" noProof="0" dirty="0"/>
          </a:p>
        </p:txBody>
      </p:sp>
      <p:sp>
        <p:nvSpPr>
          <p:cNvPr id="3" name="Text Placeholder 2"/>
          <p:cNvSpPr>
            <a:spLocks noGrp="1"/>
          </p:cNvSpPr>
          <p:nvPr>
            <p:ph type="body" idx="1"/>
          </p:nvPr>
        </p:nvSpPr>
        <p:spPr>
          <a:xfrm>
            <a:off x="331200" y="1458000"/>
            <a:ext cx="8478000" cy="3222000"/>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3543300" y="4580079"/>
            <a:ext cx="2057400" cy="274637"/>
          </a:xfrm>
          <a:prstGeom prst="rect">
            <a:avLst/>
          </a:prstGeom>
        </p:spPr>
        <p:txBody>
          <a:bodyPr vert="horz" lIns="91440" tIns="45720" rIns="91440" bIns="45720" rtlCol="0" anchor="ctr"/>
          <a:lstStyle>
            <a:lvl1pPr algn="ctr">
              <a:defRPr sz="1100" b="0" i="0" spc="2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XX . XX . XXXX</a:t>
            </a:r>
          </a:p>
        </p:txBody>
      </p:sp>
      <p:sp>
        <p:nvSpPr>
          <p:cNvPr id="6" name="Slide Number Placeholder 5"/>
          <p:cNvSpPr>
            <a:spLocks noGrp="1"/>
          </p:cNvSpPr>
          <p:nvPr userDrawn="1">
            <p:ph type="sldNum" sz="quarter" idx="4"/>
          </p:nvPr>
        </p:nvSpPr>
        <p:spPr>
          <a:xfrm>
            <a:off x="8336226" y="4820495"/>
            <a:ext cx="476250" cy="205743"/>
          </a:xfrm>
          <a:prstGeom prst="rect">
            <a:avLst/>
          </a:prstGeom>
        </p:spPr>
        <p:txBody>
          <a:bodyPr vert="horz" lIns="0" tIns="0" rIns="0" bIns="0" rtlCol="0" anchor="ctr"/>
          <a:lstStyle>
            <a:lvl1pPr algn="r">
              <a:defRPr sz="900" b="0" i="0">
                <a:solidFill>
                  <a:schemeClr val="tx1"/>
                </a:solidFill>
                <a:latin typeface="Sanofi Sans" panose="02010503030201020103" pitchFamily="2" charset="0"/>
                <a:ea typeface="Verdana" panose="020B0604030504040204" pitchFamily="34" charset="0"/>
                <a:cs typeface="Sanofi Sans" panose="02010503030201020103" pitchFamily="2" charset="0"/>
              </a:defRPr>
            </a:lvl1pPr>
          </a:lstStyle>
          <a:p>
            <a:fld id="{6B54B0F7-55DD-40D6-B7F4-70B586885C0B}" type="slidenum">
              <a:rPr lang="en-US" smtClean="0"/>
              <a:pPr/>
              <a:t>‹#›</a:t>
            </a:fld>
            <a:endParaRPr lang="en-US" dirty="0"/>
          </a:p>
        </p:txBody>
      </p:sp>
      <p:sp>
        <p:nvSpPr>
          <p:cNvPr id="17" name="Forme libre : forme 9">
            <a:extLst>
              <a:ext uri="{FF2B5EF4-FFF2-40B4-BE49-F238E27FC236}">
                <a16:creationId xmlns:a16="http://schemas.microsoft.com/office/drawing/2014/main" id="{A881F5C4-317B-425E-B915-8F11F339271F}"/>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noProof="0" dirty="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userDrawn="1"/>
        </p:nvGrpSpPr>
        <p:grpSpPr>
          <a:xfrm>
            <a:off x="331624" y="4747145"/>
            <a:ext cx="803890" cy="206313"/>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dirty="0"/>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dirty="0">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dirty="0"/>
            </a:p>
          </p:txBody>
        </p:sp>
      </p:grpSp>
    </p:spTree>
    <p:extLst>
      <p:ext uri="{BB962C8B-B14F-4D97-AF65-F5344CB8AC3E}">
        <p14:creationId xmlns:p14="http://schemas.microsoft.com/office/powerpoint/2010/main" val="2332367059"/>
      </p:ext>
    </p:extLst>
  </p:cSld>
  <p:clrMap bg1="lt1" tx1="dk1" bg2="lt2" tx2="dk2" accent1="accent1" accent2="accent2" accent3="accent3" accent4="accent4" accent5="accent5" accent6="accent6" hlink="hlink" folHlink="folHlink"/>
  <p:sldLayoutIdLst>
    <p:sldLayoutId id="2147483685" r:id="rId1"/>
    <p:sldLayoutId id="2147483729" r:id="rId2"/>
    <p:sldLayoutId id="2147483665" r:id="rId3"/>
    <p:sldLayoutId id="2147483688" r:id="rId4"/>
    <p:sldLayoutId id="2147483696" r:id="rId5"/>
    <p:sldLayoutId id="2147483698" r:id="rId6"/>
    <p:sldLayoutId id="2147483667" r:id="rId7"/>
    <p:sldLayoutId id="2147483733" r:id="rId8"/>
    <p:sldLayoutId id="2147483704" r:id="rId9"/>
    <p:sldLayoutId id="2147483673" r:id="rId10"/>
    <p:sldLayoutId id="2147483710" r:id="rId11"/>
    <p:sldLayoutId id="2147483713" r:id="rId12"/>
    <p:sldLayoutId id="2147483739" r:id="rId13"/>
    <p:sldLayoutId id="2147483741" r:id="rId14"/>
    <p:sldLayoutId id="2147483742" r:id="rId15"/>
    <p:sldLayoutId id="2147483743" r:id="rId16"/>
    <p:sldLayoutId id="2147483744" r:id="rId17"/>
    <p:sldLayoutId id="2147483745" r:id="rId18"/>
    <p:sldLayoutId id="2147483746" r:id="rId19"/>
    <p:sldLayoutId id="2147483683" r:id="rId20"/>
    <p:sldLayoutId id="214748367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90000"/>
        </a:lnSpc>
        <a:spcBef>
          <a:spcPct val="0"/>
        </a:spcBef>
        <a:buNone/>
        <a:defRPr lang="fr-FR" sz="2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2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2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2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04DAAF-B907-9518-C031-18F8E747E9A9}"/>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E07046F-C7BC-A588-E7CE-FEAE97278D1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6971601F-4687-5637-56E3-3357E0FFF11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BB83871-E9D8-4074-BCD0-549F82B61B45}" type="datetimeFigureOut">
              <a:rPr lang="zh-CN" altLang="en-US" smtClean="0"/>
              <a:t>2025/3/31</a:t>
            </a:fld>
            <a:endParaRPr lang="zh-CN" altLang="en-US"/>
          </a:p>
        </p:txBody>
      </p:sp>
      <p:sp>
        <p:nvSpPr>
          <p:cNvPr id="5" name="Footer Placeholder 4">
            <a:extLst>
              <a:ext uri="{FF2B5EF4-FFF2-40B4-BE49-F238E27FC236}">
                <a16:creationId xmlns:a16="http://schemas.microsoft.com/office/drawing/2014/main" id="{3BB11896-7487-DBB8-6F69-4B00CE00D772}"/>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E92C55A6-03E9-017F-A15C-2D29072B87C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1E8548C-1088-4DF8-8B07-08D054C50E0B}" type="slidenum">
              <a:rPr lang="zh-CN" altLang="en-US" smtClean="0"/>
              <a:t>‹#›</a:t>
            </a:fld>
            <a:endParaRPr lang="zh-CN" altLang="en-US"/>
          </a:p>
        </p:txBody>
      </p:sp>
    </p:spTree>
    <p:extLst>
      <p:ext uri="{BB962C8B-B14F-4D97-AF65-F5344CB8AC3E}">
        <p14:creationId xmlns:p14="http://schemas.microsoft.com/office/powerpoint/2010/main" val="721094650"/>
      </p:ext>
    </p:extLst>
  </p:cSld>
  <p:clrMap bg1="dk1" tx1="lt1" bg2="dk2" tx2="lt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200" y="532801"/>
            <a:ext cx="8485200" cy="561185"/>
          </a:xfrm>
          <a:prstGeom prst="rect">
            <a:avLst/>
          </a:prstGeom>
        </p:spPr>
        <p:txBody>
          <a:bodyPr vert="horz" lIns="0" tIns="0" rIns="0" bIns="0" rtlCol="0" anchor="t">
            <a:normAutofit/>
          </a:bodyPr>
          <a:lstStyle/>
          <a:p>
            <a:endParaRPr lang="en-US" noProof="0"/>
          </a:p>
        </p:txBody>
      </p:sp>
      <p:sp>
        <p:nvSpPr>
          <p:cNvPr id="3" name="Text Placeholder 2"/>
          <p:cNvSpPr>
            <a:spLocks noGrp="1"/>
          </p:cNvSpPr>
          <p:nvPr>
            <p:ph type="body" idx="1"/>
          </p:nvPr>
        </p:nvSpPr>
        <p:spPr>
          <a:xfrm>
            <a:off x="331200" y="1458000"/>
            <a:ext cx="8478000" cy="3222000"/>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2149832" y="4859492"/>
            <a:ext cx="4844338" cy="127750"/>
          </a:xfrm>
          <a:prstGeom prst="rect">
            <a:avLst/>
          </a:prstGeom>
        </p:spPr>
        <p:txBody>
          <a:bodyPr vert="horz" lIns="0" tIns="0" rIns="0" bIns="0" rtlCol="0" anchor="ctr"/>
          <a:lstStyle>
            <a:lvl1pPr algn="ctr">
              <a:defRPr sz="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en-US"/>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p:ph type="dt" sz="half" idx="2"/>
          </p:nvPr>
        </p:nvSpPr>
        <p:spPr>
          <a:xfrm>
            <a:off x="3543300" y="4580080"/>
            <a:ext cx="2057400" cy="274637"/>
          </a:xfrm>
          <a:prstGeom prst="rect">
            <a:avLst/>
          </a:prstGeom>
        </p:spPr>
        <p:txBody>
          <a:bodyPr vert="horz" lIns="91440" tIns="45720" rIns="91440" bIns="45720" rtlCol="0" anchor="ctr"/>
          <a:lstStyle>
            <a:lvl1pPr algn="ctr">
              <a:defRPr sz="1100" b="0" i="0" spc="2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D8EF29A0-E100-A544-B380-E5B671F14FCF}" type="datetimeFigureOut">
              <a:rPr lang="en-US" smtClean="0"/>
              <a:t>3/31/2025</a:t>
            </a:fld>
            <a:endParaRPr lang="en-US"/>
          </a:p>
        </p:txBody>
      </p:sp>
      <p:sp>
        <p:nvSpPr>
          <p:cNvPr id="6" name="Slide Number Placeholder 5"/>
          <p:cNvSpPr>
            <a:spLocks noGrp="1"/>
          </p:cNvSpPr>
          <p:nvPr>
            <p:ph type="sldNum" sz="quarter" idx="4"/>
          </p:nvPr>
        </p:nvSpPr>
        <p:spPr>
          <a:xfrm>
            <a:off x="8336226" y="4820495"/>
            <a:ext cx="476250" cy="205743"/>
          </a:xfrm>
          <a:prstGeom prst="rect">
            <a:avLst/>
          </a:prstGeom>
        </p:spPr>
        <p:txBody>
          <a:bodyPr vert="horz" lIns="0" tIns="0" rIns="0" bIns="0" rtlCol="0" anchor="ctr"/>
          <a:lstStyle>
            <a:lvl1pPr algn="r">
              <a:defRPr sz="9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2E647DC0-E437-DC44-9A26-9EC3E7F86D30}" type="slidenum">
              <a:rPr lang="en-US" smtClean="0"/>
              <a:t>‹#›</a:t>
            </a:fld>
            <a:endParaRPr lang="en-US"/>
          </a:p>
        </p:txBody>
      </p:sp>
      <p:sp>
        <p:nvSpPr>
          <p:cNvPr id="17" name="Forme libre : forme 9">
            <a:extLst>
              <a:ext uri="{FF2B5EF4-FFF2-40B4-BE49-F238E27FC236}">
                <a16:creationId xmlns:a16="http://schemas.microsoft.com/office/drawing/2014/main" id="{A881F5C4-317B-425E-B915-8F11F339271F}"/>
              </a:ext>
            </a:extLst>
          </p:cNvPr>
          <p:cNvSpPr>
            <a:spLocks noChangeAspect="1"/>
          </p:cNvSpPr>
          <p:nvPr/>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1800" noProof="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p:nvGrpSpPr>
        <p:grpSpPr>
          <a:xfrm>
            <a:off x="331624" y="4747145"/>
            <a:ext cx="803890" cy="206313"/>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1800"/>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1800">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1800"/>
            </a:p>
          </p:txBody>
        </p:sp>
      </p:grpSp>
    </p:spTree>
    <p:extLst>
      <p:ext uri="{BB962C8B-B14F-4D97-AF65-F5344CB8AC3E}">
        <p14:creationId xmlns:p14="http://schemas.microsoft.com/office/powerpoint/2010/main" val="3015708259"/>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 id="2147483778" r:id="rId19"/>
    <p:sldLayoutId id="2147483779" r:id="rId20"/>
    <p:sldLayoutId id="2147483780" r:id="rId21"/>
    <p:sldLayoutId id="2147483781" r:id="rId22"/>
    <p:sldLayoutId id="2147483782" r:id="rId23"/>
    <p:sldLayoutId id="2147483783" r:id="rId24"/>
    <p:sldLayoutId id="214748378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783" rtl="0" eaLnBrk="1" latinLnBrk="0" hangingPunct="1">
        <a:lnSpc>
          <a:spcPct val="90000"/>
        </a:lnSpc>
        <a:spcBef>
          <a:spcPct val="0"/>
        </a:spcBef>
        <a:buNone/>
        <a:defRPr lang="fr-FR" sz="2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783"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7"/>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7"/>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7"/>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1200" y="532801"/>
            <a:ext cx="8485200" cy="561185"/>
          </a:xfrm>
          <a:prstGeom prst="rect">
            <a:avLst/>
          </a:prstGeom>
        </p:spPr>
        <p:txBody>
          <a:bodyPr vert="horz" lIns="0" tIns="0" rIns="0" bIns="0" rtlCol="0" anchor="t">
            <a:normAutofit/>
          </a:bodyPr>
          <a:lstStyle/>
          <a:p>
            <a:endParaRPr lang="en-US" noProof="0"/>
          </a:p>
        </p:txBody>
      </p:sp>
      <p:sp>
        <p:nvSpPr>
          <p:cNvPr id="3" name="Text Placeholder 2"/>
          <p:cNvSpPr>
            <a:spLocks noGrp="1"/>
          </p:cNvSpPr>
          <p:nvPr>
            <p:ph type="body" idx="1"/>
          </p:nvPr>
        </p:nvSpPr>
        <p:spPr>
          <a:xfrm>
            <a:off x="331200" y="1458000"/>
            <a:ext cx="8478000" cy="3222000"/>
          </a:xfrm>
          <a:prstGeom prst="rect">
            <a:avLst/>
          </a:prstGeom>
        </p:spPr>
        <p:txBody>
          <a:bodyPr vert="horz" lIns="0" tIns="0" rIns="0" bIns="0" rtlCol="0">
            <a:noAutofit/>
          </a:body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p:cNvSpPr>
            <a:spLocks noGrp="1"/>
          </p:cNvSpPr>
          <p:nvPr>
            <p:ph type="ftr" sz="quarter" idx="3"/>
          </p:nvPr>
        </p:nvSpPr>
        <p:spPr>
          <a:xfrm>
            <a:off x="2149832" y="4859492"/>
            <a:ext cx="4844338" cy="127750"/>
          </a:xfrm>
          <a:prstGeom prst="rect">
            <a:avLst/>
          </a:prstGeom>
        </p:spPr>
        <p:txBody>
          <a:bodyPr vert="horz" lIns="0" tIns="0" rIns="0" bIns="0" rtlCol="0" anchor="ctr"/>
          <a:lstStyle>
            <a:lvl1pPr algn="ctr">
              <a:defRPr sz="600" b="0" i="0" cap="all"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en-US" noProof="0"/>
          </a:p>
        </p:txBody>
      </p:sp>
      <p:sp>
        <p:nvSpPr>
          <p:cNvPr id="29" name="Espace réservé de la date 28">
            <a:extLst>
              <a:ext uri="{FF2B5EF4-FFF2-40B4-BE49-F238E27FC236}">
                <a16:creationId xmlns:a16="http://schemas.microsoft.com/office/drawing/2014/main" id="{B6D8E440-8C31-4584-85CD-3DE2B7815CCC}"/>
              </a:ext>
            </a:extLst>
          </p:cNvPr>
          <p:cNvSpPr>
            <a:spLocks noGrp="1"/>
          </p:cNvSpPr>
          <p:nvPr userDrawn="1">
            <p:ph type="dt" sz="half" idx="2"/>
          </p:nvPr>
        </p:nvSpPr>
        <p:spPr>
          <a:xfrm>
            <a:off x="3543300" y="4580080"/>
            <a:ext cx="2057400" cy="274637"/>
          </a:xfrm>
          <a:prstGeom prst="rect">
            <a:avLst/>
          </a:prstGeom>
        </p:spPr>
        <p:txBody>
          <a:bodyPr vert="horz" lIns="91440" tIns="45720" rIns="91440" bIns="45720" rtlCol="0" anchor="ctr"/>
          <a:lstStyle>
            <a:lvl1pPr algn="ctr">
              <a:defRPr sz="1100" b="0" i="0" spc="2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a:t>XX . XX . XXXX</a:t>
            </a:r>
          </a:p>
        </p:txBody>
      </p:sp>
      <p:sp>
        <p:nvSpPr>
          <p:cNvPr id="6" name="Slide Number Placeholder 5"/>
          <p:cNvSpPr>
            <a:spLocks noGrp="1"/>
          </p:cNvSpPr>
          <p:nvPr userDrawn="1">
            <p:ph type="sldNum" sz="quarter" idx="4"/>
          </p:nvPr>
        </p:nvSpPr>
        <p:spPr>
          <a:xfrm>
            <a:off x="8336226" y="4820495"/>
            <a:ext cx="476250" cy="205743"/>
          </a:xfrm>
          <a:prstGeom prst="rect">
            <a:avLst/>
          </a:prstGeom>
        </p:spPr>
        <p:txBody>
          <a:bodyPr vert="horz" lIns="0" tIns="0" rIns="0" bIns="0" rtlCol="0" anchor="ctr"/>
          <a:lstStyle>
            <a:lvl1pPr algn="r">
              <a:defRPr sz="900" b="0" i="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6B54B0F7-55DD-40D6-B7F4-70B586885C0B}" type="slidenum">
              <a:rPr lang="en-US" noProof="0" smtClean="0"/>
              <a:pPr/>
              <a:t>‹#›</a:t>
            </a:fld>
            <a:endParaRPr lang="en-US" noProof="0"/>
          </a:p>
        </p:txBody>
      </p:sp>
      <p:sp>
        <p:nvSpPr>
          <p:cNvPr id="17" name="Forme libre : forme 9">
            <a:extLst>
              <a:ext uri="{FF2B5EF4-FFF2-40B4-BE49-F238E27FC236}">
                <a16:creationId xmlns:a16="http://schemas.microsoft.com/office/drawing/2014/main" id="{A881F5C4-317B-425E-B915-8F11F339271F}"/>
              </a:ext>
            </a:extLst>
          </p:cNvPr>
          <p:cNvSpPr>
            <a:spLocks noChangeAspect="1"/>
          </p:cNvSpPr>
          <p:nvPr userDrawn="1"/>
        </p:nvSpPr>
        <p:spPr>
          <a:xfrm>
            <a:off x="331199" y="4747737"/>
            <a:ext cx="804756" cy="205200"/>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en-US" sz="2400" noProof="0"/>
          </a:p>
        </p:txBody>
      </p:sp>
      <p:grpSp>
        <p:nvGrpSpPr>
          <p:cNvPr id="10" name="Graphique 7">
            <a:extLst>
              <a:ext uri="{FF2B5EF4-FFF2-40B4-BE49-F238E27FC236}">
                <a16:creationId xmlns:a16="http://schemas.microsoft.com/office/drawing/2014/main" id="{6A66B5A4-BE29-4194-A788-255CA3752BC0}"/>
              </a:ext>
            </a:extLst>
          </p:cNvPr>
          <p:cNvGrpSpPr>
            <a:grpSpLocks noChangeAspect="1"/>
          </p:cNvGrpSpPr>
          <p:nvPr userDrawn="1"/>
        </p:nvGrpSpPr>
        <p:grpSpPr>
          <a:xfrm>
            <a:off x="331625" y="4747145"/>
            <a:ext cx="803890" cy="206313"/>
            <a:chOff x="4768103" y="-471733"/>
            <a:chExt cx="744723" cy="191124"/>
          </a:xfrm>
          <a:solidFill>
            <a:srgbClr val="FFFFFF"/>
          </a:solidFill>
        </p:grpSpPr>
        <p:sp>
          <p:nvSpPr>
            <p:cNvPr id="13" name="Forme libre : forme 9">
              <a:extLst>
                <a:ext uri="{FF2B5EF4-FFF2-40B4-BE49-F238E27FC236}">
                  <a16:creationId xmlns:a16="http://schemas.microsoft.com/office/drawing/2014/main" id="{A7D23DBC-0CE7-4B8C-AB18-B9D29B71215B}"/>
                </a:ext>
              </a:extLst>
            </p:cNvPr>
            <p:cNvSpPr/>
            <p:nvPr userDrawn="1"/>
          </p:nvSpPr>
          <p:spPr>
            <a:xfrm>
              <a:off x="4770087" y="-471716"/>
              <a:ext cx="740699" cy="191096"/>
            </a:xfrm>
            <a:custGeom>
              <a:avLst/>
              <a:gdLst>
                <a:gd name="connsiteX0" fmla="*/ 689325 w 740699"/>
                <a:gd name="connsiteY0" fmla="*/ 7347 h 191096"/>
                <a:gd name="connsiteX1" fmla="*/ 688790 w 740699"/>
                <a:gd name="connsiteY1" fmla="*/ 10847 h 191096"/>
                <a:gd name="connsiteX2" fmla="*/ 686092 w 740699"/>
                <a:gd name="connsiteY2" fmla="*/ 24840 h 191096"/>
                <a:gd name="connsiteX3" fmla="*/ 680980 w 740699"/>
                <a:gd name="connsiteY3" fmla="*/ 29953 h 191096"/>
                <a:gd name="connsiteX4" fmla="*/ 667797 w 740699"/>
                <a:gd name="connsiteY4" fmla="*/ 28608 h 191096"/>
                <a:gd name="connsiteX5" fmla="*/ 646528 w 740699"/>
                <a:gd name="connsiteY5" fmla="*/ 50946 h 191096"/>
                <a:gd name="connsiteX6" fmla="*/ 646528 w 740699"/>
                <a:gd name="connsiteY6" fmla="*/ 53911 h 191096"/>
                <a:gd name="connsiteX7" fmla="*/ 680712 w 740699"/>
                <a:gd name="connsiteY7" fmla="*/ 53911 h 191096"/>
                <a:gd name="connsiteX8" fmla="*/ 686092 w 740699"/>
                <a:gd name="connsiteY8" fmla="*/ 59559 h 191096"/>
                <a:gd name="connsiteX9" fmla="*/ 686092 w 740699"/>
                <a:gd name="connsiteY9" fmla="*/ 78130 h 191096"/>
                <a:gd name="connsiteX10" fmla="*/ 680712 w 740699"/>
                <a:gd name="connsiteY10" fmla="*/ 83518 h 191096"/>
                <a:gd name="connsiteX11" fmla="*/ 646528 w 740699"/>
                <a:gd name="connsiteY11" fmla="*/ 83518 h 191096"/>
                <a:gd name="connsiteX12" fmla="*/ 646528 w 740699"/>
                <a:gd name="connsiteY12" fmla="*/ 183097 h 191096"/>
                <a:gd name="connsiteX13" fmla="*/ 641148 w 740699"/>
                <a:gd name="connsiteY13" fmla="*/ 188485 h 191096"/>
                <a:gd name="connsiteX14" fmla="*/ 617197 w 740699"/>
                <a:gd name="connsiteY14" fmla="*/ 188485 h 191096"/>
                <a:gd name="connsiteX15" fmla="*/ 611809 w 740699"/>
                <a:gd name="connsiteY15" fmla="*/ 183097 h 191096"/>
                <a:gd name="connsiteX16" fmla="*/ 611809 w 740699"/>
                <a:gd name="connsiteY16" fmla="*/ 56602 h 191096"/>
                <a:gd name="connsiteX17" fmla="*/ 666987 w 740699"/>
                <a:gd name="connsiteY17" fmla="*/ 79 h 191096"/>
                <a:gd name="connsiteX18" fmla="*/ 683945 w 740699"/>
                <a:gd name="connsiteY18" fmla="*/ 1966 h 191096"/>
                <a:gd name="connsiteX19" fmla="*/ 689325 w 740699"/>
                <a:gd name="connsiteY19" fmla="*/ 7347 h 191096"/>
                <a:gd name="connsiteX20" fmla="*/ 741003 w 740699"/>
                <a:gd name="connsiteY20" fmla="*/ 59292 h 191096"/>
                <a:gd name="connsiteX21" fmla="*/ 741003 w 740699"/>
                <a:gd name="connsiteY21" fmla="*/ 183097 h 191096"/>
                <a:gd name="connsiteX22" fmla="*/ 735615 w 740699"/>
                <a:gd name="connsiteY22" fmla="*/ 188485 h 191096"/>
                <a:gd name="connsiteX23" fmla="*/ 711396 w 740699"/>
                <a:gd name="connsiteY23" fmla="*/ 188485 h 191096"/>
                <a:gd name="connsiteX24" fmla="*/ 706008 w 740699"/>
                <a:gd name="connsiteY24" fmla="*/ 183097 h 191096"/>
                <a:gd name="connsiteX25" fmla="*/ 706008 w 740699"/>
                <a:gd name="connsiteY25" fmla="*/ 59292 h 191096"/>
                <a:gd name="connsiteX26" fmla="*/ 711396 w 740699"/>
                <a:gd name="connsiteY26" fmla="*/ 53911 h 191096"/>
                <a:gd name="connsiteX27" fmla="*/ 735615 w 740699"/>
                <a:gd name="connsiteY27" fmla="*/ 53911 h 191096"/>
                <a:gd name="connsiteX28" fmla="*/ 741003 w 740699"/>
                <a:gd name="connsiteY28" fmla="*/ 59292 h 191096"/>
                <a:gd name="connsiteX29" fmla="*/ 518954 w 740699"/>
                <a:gd name="connsiteY29" fmla="*/ 158879 h 191096"/>
                <a:gd name="connsiteX30" fmla="*/ 485847 w 740699"/>
                <a:gd name="connsiteY30" fmla="*/ 121195 h 191096"/>
                <a:gd name="connsiteX31" fmla="*/ 517074 w 740699"/>
                <a:gd name="connsiteY31" fmla="*/ 83518 h 191096"/>
                <a:gd name="connsiteX32" fmla="*/ 550173 w 740699"/>
                <a:gd name="connsiteY32" fmla="*/ 121195 h 191096"/>
                <a:gd name="connsiteX33" fmla="*/ 518954 w 740699"/>
                <a:gd name="connsiteY33" fmla="*/ 158879 h 191096"/>
                <a:gd name="connsiteX34" fmla="*/ 517074 w 740699"/>
                <a:gd name="connsiteY34" fmla="*/ 51221 h 191096"/>
                <a:gd name="connsiteX35" fmla="*/ 450317 w 740699"/>
                <a:gd name="connsiteY35" fmla="*/ 121195 h 191096"/>
                <a:gd name="connsiteX36" fmla="*/ 518954 w 740699"/>
                <a:gd name="connsiteY36" fmla="*/ 191176 h 191096"/>
                <a:gd name="connsiteX37" fmla="*/ 585702 w 740699"/>
                <a:gd name="connsiteY37" fmla="*/ 121195 h 191096"/>
                <a:gd name="connsiteX38" fmla="*/ 517074 w 740699"/>
                <a:gd name="connsiteY38" fmla="*/ 51221 h 191096"/>
                <a:gd name="connsiteX39" fmla="*/ 424486 w 740699"/>
                <a:gd name="connsiteY39" fmla="*/ 101813 h 191096"/>
                <a:gd name="connsiteX40" fmla="*/ 424486 w 740699"/>
                <a:gd name="connsiteY40" fmla="*/ 183097 h 191096"/>
                <a:gd name="connsiteX41" fmla="*/ 419098 w 740699"/>
                <a:gd name="connsiteY41" fmla="*/ 188485 h 191096"/>
                <a:gd name="connsiteX42" fmla="*/ 394880 w 740699"/>
                <a:gd name="connsiteY42" fmla="*/ 188485 h 191096"/>
                <a:gd name="connsiteX43" fmla="*/ 389492 w 740699"/>
                <a:gd name="connsiteY43" fmla="*/ 183097 h 191096"/>
                <a:gd name="connsiteX44" fmla="*/ 389492 w 740699"/>
                <a:gd name="connsiteY44" fmla="*/ 106391 h 191096"/>
                <a:gd name="connsiteX45" fmla="*/ 363385 w 740699"/>
                <a:gd name="connsiteY45" fmla="*/ 83518 h 191096"/>
                <a:gd name="connsiteX46" fmla="*/ 343469 w 740699"/>
                <a:gd name="connsiteY46" fmla="*/ 85665 h 191096"/>
                <a:gd name="connsiteX47" fmla="*/ 337012 w 740699"/>
                <a:gd name="connsiteY47" fmla="*/ 92666 h 191096"/>
                <a:gd name="connsiteX48" fmla="*/ 337012 w 740699"/>
                <a:gd name="connsiteY48" fmla="*/ 183097 h 191096"/>
                <a:gd name="connsiteX49" fmla="*/ 331624 w 740699"/>
                <a:gd name="connsiteY49" fmla="*/ 188485 h 191096"/>
                <a:gd name="connsiteX50" fmla="*/ 307405 w 740699"/>
                <a:gd name="connsiteY50" fmla="*/ 188485 h 191096"/>
                <a:gd name="connsiteX51" fmla="*/ 302017 w 740699"/>
                <a:gd name="connsiteY51" fmla="*/ 183097 h 191096"/>
                <a:gd name="connsiteX52" fmla="*/ 302017 w 740699"/>
                <a:gd name="connsiteY52" fmla="*/ 71672 h 191096"/>
                <a:gd name="connsiteX53" fmla="*/ 308750 w 740699"/>
                <a:gd name="connsiteY53" fmla="*/ 60904 h 191096"/>
                <a:gd name="connsiteX54" fmla="*/ 362850 w 740699"/>
                <a:gd name="connsiteY54" fmla="*/ 51221 h 191096"/>
                <a:gd name="connsiteX55" fmla="*/ 424486 w 740699"/>
                <a:gd name="connsiteY55" fmla="*/ 101813 h 191096"/>
                <a:gd name="connsiteX56" fmla="*/ 122497 w 740699"/>
                <a:gd name="connsiteY56" fmla="*/ 167759 h 191096"/>
                <a:gd name="connsiteX57" fmla="*/ 120342 w 740699"/>
                <a:gd name="connsiteY57" fmla="*/ 183097 h 191096"/>
                <a:gd name="connsiteX58" fmla="*/ 113350 w 740699"/>
                <a:gd name="connsiteY58" fmla="*/ 188485 h 191096"/>
                <a:gd name="connsiteX59" fmla="*/ 89123 w 740699"/>
                <a:gd name="connsiteY59" fmla="*/ 188485 h 191096"/>
                <a:gd name="connsiteX60" fmla="*/ 85088 w 740699"/>
                <a:gd name="connsiteY60" fmla="*/ 184718 h 191096"/>
                <a:gd name="connsiteX61" fmla="*/ 85356 w 740699"/>
                <a:gd name="connsiteY61" fmla="*/ 183097 h 191096"/>
                <a:gd name="connsiteX62" fmla="*/ 86968 w 740699"/>
                <a:gd name="connsiteY62" fmla="*/ 173140 h 191096"/>
                <a:gd name="connsiteX63" fmla="*/ 303 w 740699"/>
                <a:gd name="connsiteY63" fmla="*/ 98589 h 191096"/>
                <a:gd name="connsiteX64" fmla="*/ 59517 w 740699"/>
                <a:gd name="connsiteY64" fmla="*/ 50144 h 191096"/>
                <a:gd name="connsiteX65" fmla="*/ 115230 w 740699"/>
                <a:gd name="connsiteY65" fmla="*/ 64404 h 191096"/>
                <a:gd name="connsiteX66" fmla="*/ 118462 w 740699"/>
                <a:gd name="connsiteY66" fmla="*/ 69792 h 191096"/>
                <a:gd name="connsiteX67" fmla="*/ 117385 w 740699"/>
                <a:gd name="connsiteY67" fmla="*/ 74362 h 191096"/>
                <a:gd name="connsiteX68" fmla="*/ 109039 w 740699"/>
                <a:gd name="connsiteY68" fmla="*/ 92131 h 191096"/>
                <a:gd name="connsiteX69" fmla="*/ 103116 w 740699"/>
                <a:gd name="connsiteY69" fmla="*/ 95899 h 191096"/>
                <a:gd name="connsiteX70" fmla="*/ 99081 w 740699"/>
                <a:gd name="connsiteY70" fmla="*/ 94821 h 191096"/>
                <a:gd name="connsiteX71" fmla="*/ 58439 w 740699"/>
                <a:gd name="connsiteY71" fmla="*/ 82708 h 191096"/>
                <a:gd name="connsiteX72" fmla="*/ 35833 w 740699"/>
                <a:gd name="connsiteY72" fmla="*/ 96166 h 191096"/>
                <a:gd name="connsiteX73" fmla="*/ 122497 w 740699"/>
                <a:gd name="connsiteY73" fmla="*/ 167759 h 191096"/>
                <a:gd name="connsiteX74" fmla="*/ 234191 w 740699"/>
                <a:gd name="connsiteY74" fmla="*/ 149189 h 191096"/>
                <a:gd name="connsiteX75" fmla="*/ 227466 w 740699"/>
                <a:gd name="connsiteY75" fmla="*/ 156456 h 191096"/>
                <a:gd name="connsiteX76" fmla="*/ 209162 w 740699"/>
                <a:gd name="connsiteY76" fmla="*/ 158879 h 191096"/>
                <a:gd name="connsiteX77" fmla="*/ 175788 w 740699"/>
                <a:gd name="connsiteY77" fmla="*/ 121195 h 191096"/>
                <a:gd name="connsiteX78" fmla="*/ 209162 w 740699"/>
                <a:gd name="connsiteY78" fmla="*/ 83518 h 191096"/>
                <a:gd name="connsiteX79" fmla="*/ 227466 w 740699"/>
                <a:gd name="connsiteY79" fmla="*/ 85941 h 191096"/>
                <a:gd name="connsiteX80" fmla="*/ 234191 w 740699"/>
                <a:gd name="connsiteY80" fmla="*/ 93201 h 191096"/>
                <a:gd name="connsiteX81" fmla="*/ 234191 w 740699"/>
                <a:gd name="connsiteY81" fmla="*/ 149189 h 191096"/>
                <a:gd name="connsiteX82" fmla="*/ 262452 w 740699"/>
                <a:gd name="connsiteY82" fmla="*/ 61179 h 191096"/>
                <a:gd name="connsiteX83" fmla="*/ 209430 w 740699"/>
                <a:gd name="connsiteY83" fmla="*/ 51221 h 191096"/>
                <a:gd name="connsiteX84" fmla="*/ 140258 w 740699"/>
                <a:gd name="connsiteY84" fmla="*/ 121195 h 191096"/>
                <a:gd name="connsiteX85" fmla="*/ 208895 w 740699"/>
                <a:gd name="connsiteY85" fmla="*/ 191176 h 191096"/>
                <a:gd name="connsiteX86" fmla="*/ 262452 w 740699"/>
                <a:gd name="connsiteY86" fmla="*/ 180407 h 191096"/>
                <a:gd name="connsiteX87" fmla="*/ 269185 w 740699"/>
                <a:gd name="connsiteY87" fmla="*/ 169639 h 191096"/>
                <a:gd name="connsiteX88" fmla="*/ 269185 w 740699"/>
                <a:gd name="connsiteY88" fmla="*/ 71940 h 191096"/>
                <a:gd name="connsiteX89" fmla="*/ 262452 w 740699"/>
                <a:gd name="connsiteY89" fmla="*/ 61179 h 191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740699" h="191096">
                  <a:moveTo>
                    <a:pt x="689325" y="7347"/>
                  </a:moveTo>
                  <a:cubicBezTo>
                    <a:pt x="689325" y="8511"/>
                    <a:pt x="689026" y="9604"/>
                    <a:pt x="688790" y="10847"/>
                  </a:cubicBezTo>
                  <a:lnTo>
                    <a:pt x="686092" y="24840"/>
                  </a:lnTo>
                  <a:cubicBezTo>
                    <a:pt x="685558" y="28073"/>
                    <a:pt x="684213" y="29953"/>
                    <a:pt x="680980" y="29953"/>
                  </a:cubicBezTo>
                  <a:cubicBezTo>
                    <a:pt x="678974" y="29953"/>
                    <a:pt x="673177" y="28608"/>
                    <a:pt x="667797" y="28608"/>
                  </a:cubicBezTo>
                  <a:cubicBezTo>
                    <a:pt x="652993" y="28608"/>
                    <a:pt x="646528" y="36143"/>
                    <a:pt x="646528" y="50946"/>
                  </a:cubicBezTo>
                  <a:lnTo>
                    <a:pt x="646528" y="53911"/>
                  </a:lnTo>
                  <a:lnTo>
                    <a:pt x="680712" y="53911"/>
                  </a:lnTo>
                  <a:cubicBezTo>
                    <a:pt x="684213" y="53911"/>
                    <a:pt x="686092" y="56059"/>
                    <a:pt x="686092" y="59559"/>
                  </a:cubicBezTo>
                  <a:lnTo>
                    <a:pt x="686092" y="78130"/>
                  </a:lnTo>
                  <a:cubicBezTo>
                    <a:pt x="686092" y="81363"/>
                    <a:pt x="684213" y="83518"/>
                    <a:pt x="680712" y="83518"/>
                  </a:cubicBezTo>
                  <a:lnTo>
                    <a:pt x="646528" y="83518"/>
                  </a:lnTo>
                  <a:lnTo>
                    <a:pt x="646528" y="183097"/>
                  </a:lnTo>
                  <a:cubicBezTo>
                    <a:pt x="646528" y="186330"/>
                    <a:pt x="644380" y="188485"/>
                    <a:pt x="641148" y="188485"/>
                  </a:cubicBezTo>
                  <a:lnTo>
                    <a:pt x="617197" y="188485"/>
                  </a:lnTo>
                  <a:cubicBezTo>
                    <a:pt x="613964" y="188485"/>
                    <a:pt x="611809" y="186330"/>
                    <a:pt x="611809" y="183097"/>
                  </a:cubicBezTo>
                  <a:lnTo>
                    <a:pt x="611809" y="56602"/>
                  </a:lnTo>
                  <a:cubicBezTo>
                    <a:pt x="611809" y="17839"/>
                    <a:pt x="633612" y="79"/>
                    <a:pt x="666987" y="79"/>
                  </a:cubicBezTo>
                  <a:cubicBezTo>
                    <a:pt x="672729" y="79"/>
                    <a:pt x="678557" y="621"/>
                    <a:pt x="683945" y="1966"/>
                  </a:cubicBezTo>
                  <a:cubicBezTo>
                    <a:pt x="687713" y="2769"/>
                    <a:pt x="689325" y="4358"/>
                    <a:pt x="689325" y="7347"/>
                  </a:cubicBezTo>
                  <a:moveTo>
                    <a:pt x="741003" y="59292"/>
                  </a:moveTo>
                  <a:lnTo>
                    <a:pt x="741003" y="183097"/>
                  </a:lnTo>
                  <a:cubicBezTo>
                    <a:pt x="741003" y="186330"/>
                    <a:pt x="738848" y="188485"/>
                    <a:pt x="735615" y="188485"/>
                  </a:cubicBezTo>
                  <a:lnTo>
                    <a:pt x="711396" y="188485"/>
                  </a:lnTo>
                  <a:cubicBezTo>
                    <a:pt x="708164" y="188485"/>
                    <a:pt x="706008" y="186330"/>
                    <a:pt x="706008" y="183097"/>
                  </a:cubicBezTo>
                  <a:lnTo>
                    <a:pt x="706008" y="59292"/>
                  </a:lnTo>
                  <a:cubicBezTo>
                    <a:pt x="706008" y="56059"/>
                    <a:pt x="708164" y="53911"/>
                    <a:pt x="711396" y="53911"/>
                  </a:cubicBezTo>
                  <a:lnTo>
                    <a:pt x="735615" y="53911"/>
                  </a:lnTo>
                  <a:cubicBezTo>
                    <a:pt x="738848" y="53911"/>
                    <a:pt x="741003" y="56059"/>
                    <a:pt x="741003" y="59292"/>
                  </a:cubicBezTo>
                  <a:moveTo>
                    <a:pt x="518954" y="158879"/>
                  </a:moveTo>
                  <a:cubicBezTo>
                    <a:pt x="499038" y="158879"/>
                    <a:pt x="485847" y="145956"/>
                    <a:pt x="485847" y="121195"/>
                  </a:cubicBezTo>
                  <a:cubicBezTo>
                    <a:pt x="485847" y="96433"/>
                    <a:pt x="499038" y="83518"/>
                    <a:pt x="517074" y="83518"/>
                  </a:cubicBezTo>
                  <a:cubicBezTo>
                    <a:pt x="536990" y="83518"/>
                    <a:pt x="550173" y="96433"/>
                    <a:pt x="550173" y="121195"/>
                  </a:cubicBezTo>
                  <a:cubicBezTo>
                    <a:pt x="550173" y="145956"/>
                    <a:pt x="536990" y="158879"/>
                    <a:pt x="518954" y="158879"/>
                  </a:cubicBezTo>
                  <a:moveTo>
                    <a:pt x="517074" y="51221"/>
                  </a:moveTo>
                  <a:cubicBezTo>
                    <a:pt x="476699" y="51221"/>
                    <a:pt x="450317" y="80553"/>
                    <a:pt x="450317" y="121195"/>
                  </a:cubicBezTo>
                  <a:cubicBezTo>
                    <a:pt x="450317" y="161837"/>
                    <a:pt x="476699" y="191176"/>
                    <a:pt x="518954" y="191176"/>
                  </a:cubicBezTo>
                  <a:cubicBezTo>
                    <a:pt x="559328" y="191176"/>
                    <a:pt x="585702" y="161837"/>
                    <a:pt x="585702" y="121195"/>
                  </a:cubicBezTo>
                  <a:cubicBezTo>
                    <a:pt x="585702" y="80553"/>
                    <a:pt x="559328" y="51221"/>
                    <a:pt x="517074" y="51221"/>
                  </a:cubicBezTo>
                  <a:moveTo>
                    <a:pt x="424486" y="101813"/>
                  </a:moveTo>
                  <a:lnTo>
                    <a:pt x="424486" y="183097"/>
                  </a:lnTo>
                  <a:cubicBezTo>
                    <a:pt x="424486" y="186330"/>
                    <a:pt x="422331" y="188485"/>
                    <a:pt x="419098" y="188485"/>
                  </a:cubicBezTo>
                  <a:lnTo>
                    <a:pt x="394880" y="188485"/>
                  </a:lnTo>
                  <a:cubicBezTo>
                    <a:pt x="391647" y="188485"/>
                    <a:pt x="389492" y="186330"/>
                    <a:pt x="389492" y="183097"/>
                  </a:cubicBezTo>
                  <a:lnTo>
                    <a:pt x="389492" y="106391"/>
                  </a:lnTo>
                  <a:cubicBezTo>
                    <a:pt x="389492" y="90243"/>
                    <a:pt x="377921" y="83518"/>
                    <a:pt x="363385" y="83518"/>
                  </a:cubicBezTo>
                  <a:cubicBezTo>
                    <a:pt x="355040" y="83518"/>
                    <a:pt x="350470" y="84053"/>
                    <a:pt x="343469" y="85665"/>
                  </a:cubicBezTo>
                  <a:cubicBezTo>
                    <a:pt x="339159" y="86743"/>
                    <a:pt x="337012" y="88631"/>
                    <a:pt x="337012" y="92666"/>
                  </a:cubicBezTo>
                  <a:lnTo>
                    <a:pt x="337012" y="183097"/>
                  </a:lnTo>
                  <a:cubicBezTo>
                    <a:pt x="337012" y="186330"/>
                    <a:pt x="334856" y="188485"/>
                    <a:pt x="331624" y="188485"/>
                  </a:cubicBezTo>
                  <a:lnTo>
                    <a:pt x="307405" y="188485"/>
                  </a:lnTo>
                  <a:cubicBezTo>
                    <a:pt x="304172" y="188485"/>
                    <a:pt x="302017" y="186330"/>
                    <a:pt x="302017" y="183097"/>
                  </a:cubicBezTo>
                  <a:lnTo>
                    <a:pt x="302017" y="71672"/>
                  </a:lnTo>
                  <a:cubicBezTo>
                    <a:pt x="302017" y="65482"/>
                    <a:pt x="304982" y="62249"/>
                    <a:pt x="308750" y="60904"/>
                  </a:cubicBezTo>
                  <a:cubicBezTo>
                    <a:pt x="328399" y="53911"/>
                    <a:pt x="346970" y="51221"/>
                    <a:pt x="362850" y="51221"/>
                  </a:cubicBezTo>
                  <a:cubicBezTo>
                    <a:pt x="404295" y="51221"/>
                    <a:pt x="424486" y="68982"/>
                    <a:pt x="424486" y="101813"/>
                  </a:cubicBezTo>
                  <a:moveTo>
                    <a:pt x="122497" y="167759"/>
                  </a:moveTo>
                  <a:cubicBezTo>
                    <a:pt x="122497" y="172337"/>
                    <a:pt x="121963" y="178528"/>
                    <a:pt x="120342" y="183097"/>
                  </a:cubicBezTo>
                  <a:cubicBezTo>
                    <a:pt x="118997" y="187140"/>
                    <a:pt x="117385" y="188485"/>
                    <a:pt x="113350" y="188485"/>
                  </a:cubicBezTo>
                  <a:lnTo>
                    <a:pt x="89123" y="188485"/>
                  </a:lnTo>
                  <a:cubicBezTo>
                    <a:pt x="86433" y="188485"/>
                    <a:pt x="85088" y="186865"/>
                    <a:pt x="85088" y="184718"/>
                  </a:cubicBezTo>
                  <a:cubicBezTo>
                    <a:pt x="85088" y="184175"/>
                    <a:pt x="85088" y="183640"/>
                    <a:pt x="85356" y="183097"/>
                  </a:cubicBezTo>
                  <a:cubicBezTo>
                    <a:pt x="86433" y="179597"/>
                    <a:pt x="86968" y="177175"/>
                    <a:pt x="86968" y="173140"/>
                  </a:cubicBezTo>
                  <a:cubicBezTo>
                    <a:pt x="86968" y="133559"/>
                    <a:pt x="303" y="155646"/>
                    <a:pt x="303" y="98589"/>
                  </a:cubicBezTo>
                  <a:cubicBezTo>
                    <a:pt x="303" y="69517"/>
                    <a:pt x="23452" y="50144"/>
                    <a:pt x="59517" y="50144"/>
                  </a:cubicBezTo>
                  <a:cubicBezTo>
                    <a:pt x="78623" y="50144"/>
                    <a:pt x="98546" y="54714"/>
                    <a:pt x="115230" y="64404"/>
                  </a:cubicBezTo>
                  <a:cubicBezTo>
                    <a:pt x="117393" y="65490"/>
                    <a:pt x="118462" y="67637"/>
                    <a:pt x="118462" y="69792"/>
                  </a:cubicBezTo>
                  <a:cubicBezTo>
                    <a:pt x="118462" y="71137"/>
                    <a:pt x="118164" y="72710"/>
                    <a:pt x="117385" y="74362"/>
                  </a:cubicBezTo>
                  <a:lnTo>
                    <a:pt x="109039" y="92131"/>
                  </a:lnTo>
                  <a:cubicBezTo>
                    <a:pt x="107962" y="94553"/>
                    <a:pt x="105539" y="95899"/>
                    <a:pt x="103116" y="95899"/>
                  </a:cubicBezTo>
                  <a:cubicBezTo>
                    <a:pt x="101771" y="95899"/>
                    <a:pt x="100426" y="95623"/>
                    <a:pt x="99081" y="94821"/>
                  </a:cubicBezTo>
                  <a:cubicBezTo>
                    <a:pt x="85356" y="87286"/>
                    <a:pt x="72165" y="82708"/>
                    <a:pt x="58439" y="82708"/>
                  </a:cubicBezTo>
                  <a:cubicBezTo>
                    <a:pt x="44179" y="82708"/>
                    <a:pt x="35833" y="87923"/>
                    <a:pt x="35833" y="96166"/>
                  </a:cubicBezTo>
                  <a:cubicBezTo>
                    <a:pt x="35833" y="121368"/>
                    <a:pt x="122497" y="106659"/>
                    <a:pt x="122497" y="167759"/>
                  </a:cubicBezTo>
                  <a:moveTo>
                    <a:pt x="234191" y="149189"/>
                  </a:moveTo>
                  <a:cubicBezTo>
                    <a:pt x="234191" y="153224"/>
                    <a:pt x="232043" y="155111"/>
                    <a:pt x="227466" y="156456"/>
                  </a:cubicBezTo>
                  <a:cubicBezTo>
                    <a:pt x="221543" y="158069"/>
                    <a:pt x="216430" y="158879"/>
                    <a:pt x="209162" y="158879"/>
                  </a:cubicBezTo>
                  <a:cubicBezTo>
                    <a:pt x="191936" y="158879"/>
                    <a:pt x="175788" y="148646"/>
                    <a:pt x="175788" y="121195"/>
                  </a:cubicBezTo>
                  <a:cubicBezTo>
                    <a:pt x="175788" y="93743"/>
                    <a:pt x="191936" y="83518"/>
                    <a:pt x="209162" y="83518"/>
                  </a:cubicBezTo>
                  <a:cubicBezTo>
                    <a:pt x="216430" y="83518"/>
                    <a:pt x="221543" y="84320"/>
                    <a:pt x="227466" y="85941"/>
                  </a:cubicBezTo>
                  <a:cubicBezTo>
                    <a:pt x="232043" y="87286"/>
                    <a:pt x="234191" y="89165"/>
                    <a:pt x="234191" y="93201"/>
                  </a:cubicBezTo>
                  <a:lnTo>
                    <a:pt x="234191" y="149189"/>
                  </a:lnTo>
                  <a:close/>
                  <a:moveTo>
                    <a:pt x="262452" y="61179"/>
                  </a:moveTo>
                  <a:cubicBezTo>
                    <a:pt x="244692" y="54446"/>
                    <a:pt x="228000" y="51221"/>
                    <a:pt x="209430" y="51221"/>
                  </a:cubicBezTo>
                  <a:cubicBezTo>
                    <a:pt x="168795" y="51221"/>
                    <a:pt x="140258" y="78405"/>
                    <a:pt x="140258" y="121195"/>
                  </a:cubicBezTo>
                  <a:cubicBezTo>
                    <a:pt x="140258" y="164527"/>
                    <a:pt x="165020" y="191176"/>
                    <a:pt x="208895" y="191176"/>
                  </a:cubicBezTo>
                  <a:cubicBezTo>
                    <a:pt x="226655" y="191176"/>
                    <a:pt x="243881" y="188210"/>
                    <a:pt x="262452" y="180407"/>
                  </a:cubicBezTo>
                  <a:cubicBezTo>
                    <a:pt x="266763" y="178528"/>
                    <a:pt x="269185" y="175562"/>
                    <a:pt x="269185" y="169639"/>
                  </a:cubicBezTo>
                  <a:lnTo>
                    <a:pt x="269185" y="71940"/>
                  </a:lnTo>
                  <a:cubicBezTo>
                    <a:pt x="269185" y="65749"/>
                    <a:pt x="266763" y="62792"/>
                    <a:pt x="262452" y="61179"/>
                  </a:cubicBezTo>
                </a:path>
              </a:pathLst>
            </a:custGeom>
            <a:solidFill>
              <a:schemeClr val="tx1"/>
            </a:solidFill>
            <a:ln w="7833" cap="flat">
              <a:noFill/>
              <a:prstDash val="solid"/>
              <a:round/>
            </a:ln>
          </p:spPr>
          <p:txBody>
            <a:bodyPr rtlCol="0" anchor="ctr"/>
            <a:lstStyle/>
            <a:p>
              <a:endParaRPr lang="fr-FR" sz="2400"/>
            </a:p>
          </p:txBody>
        </p:sp>
        <p:sp>
          <p:nvSpPr>
            <p:cNvPr id="14" name="Forme libre : forme 10">
              <a:extLst>
                <a:ext uri="{FF2B5EF4-FFF2-40B4-BE49-F238E27FC236}">
                  <a16:creationId xmlns:a16="http://schemas.microsoft.com/office/drawing/2014/main" id="{A40BE689-3FD6-4CA1-BF9A-644A538FE9FF}"/>
                </a:ext>
              </a:extLst>
            </p:cNvPr>
            <p:cNvSpPr/>
            <p:nvPr/>
          </p:nvSpPr>
          <p:spPr>
            <a:xfrm rot="-73896" flipV="1">
              <a:off x="5474877" y="-471733"/>
              <a:ext cx="37949" cy="37711"/>
            </a:xfrm>
            <a:custGeom>
              <a:avLst/>
              <a:gdLst>
                <a:gd name="connsiteX0" fmla="*/ 19483 w 37949"/>
                <a:gd name="connsiteY0" fmla="*/ 17 h 37711"/>
                <a:gd name="connsiteX1" fmla="*/ 38456 w 37949"/>
                <a:gd name="connsiteY1" fmla="*/ 18454 h 37711"/>
                <a:gd name="connsiteX2" fmla="*/ 19491 w 37949"/>
                <a:gd name="connsiteY2" fmla="*/ 37717 h 37711"/>
                <a:gd name="connsiteX3" fmla="*/ 519 w 37949"/>
                <a:gd name="connsiteY3" fmla="*/ 19272 h 37711"/>
                <a:gd name="connsiteX4" fmla="*/ 19483 w 37949"/>
                <a:gd name="connsiteY4" fmla="*/ 17 h 37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9" h="37711">
                  <a:moveTo>
                    <a:pt x="19483" y="17"/>
                  </a:moveTo>
                  <a:cubicBezTo>
                    <a:pt x="30519" y="-219"/>
                    <a:pt x="38212" y="6883"/>
                    <a:pt x="38456" y="18454"/>
                  </a:cubicBezTo>
                  <a:cubicBezTo>
                    <a:pt x="38715" y="30300"/>
                    <a:pt x="31329" y="37457"/>
                    <a:pt x="19491" y="37717"/>
                  </a:cubicBezTo>
                  <a:cubicBezTo>
                    <a:pt x="8188" y="37953"/>
                    <a:pt x="771" y="31118"/>
                    <a:pt x="519" y="19272"/>
                  </a:cubicBezTo>
                  <a:cubicBezTo>
                    <a:pt x="267" y="7701"/>
                    <a:pt x="7378" y="284"/>
                    <a:pt x="19483" y="17"/>
                  </a:cubicBezTo>
                </a:path>
              </a:pathLst>
            </a:custGeom>
            <a:solidFill>
              <a:schemeClr val="accent2"/>
            </a:solidFill>
            <a:ln w="7833" cap="flat">
              <a:noFill/>
              <a:prstDash val="solid"/>
              <a:round/>
            </a:ln>
          </p:spPr>
          <p:txBody>
            <a:bodyPr rtlCol="0" anchor="ctr"/>
            <a:lstStyle/>
            <a:p>
              <a:endParaRPr lang="fr-FR" sz="2400">
                <a:solidFill>
                  <a:schemeClr val="accent2"/>
                </a:solidFill>
              </a:endParaRPr>
            </a:p>
          </p:txBody>
        </p:sp>
        <p:sp>
          <p:nvSpPr>
            <p:cNvPr id="15" name="Forme libre : forme 11">
              <a:extLst>
                <a:ext uri="{FF2B5EF4-FFF2-40B4-BE49-F238E27FC236}">
                  <a16:creationId xmlns:a16="http://schemas.microsoft.com/office/drawing/2014/main" id="{A9D1E70E-B241-44DA-B07E-44985CED13F1}"/>
                </a:ext>
              </a:extLst>
            </p:cNvPr>
            <p:cNvSpPr/>
            <p:nvPr userDrawn="1"/>
          </p:nvSpPr>
          <p:spPr>
            <a:xfrm rot="10725025" flipV="1">
              <a:off x="4768103" y="-317778"/>
              <a:ext cx="37406" cy="37169"/>
            </a:xfrm>
            <a:custGeom>
              <a:avLst/>
              <a:gdLst>
                <a:gd name="connsiteX0" fmla="*/ 18717 w 37406"/>
                <a:gd name="connsiteY0" fmla="*/ 130 h 37169"/>
                <a:gd name="connsiteX1" fmla="*/ 37414 w 37406"/>
                <a:gd name="connsiteY1" fmla="*/ 18300 h 37169"/>
                <a:gd name="connsiteX2" fmla="*/ 18717 w 37406"/>
                <a:gd name="connsiteY2" fmla="*/ 37288 h 37169"/>
                <a:gd name="connsiteX3" fmla="*/ 20 w 37406"/>
                <a:gd name="connsiteY3" fmla="*/ 19118 h 37169"/>
                <a:gd name="connsiteX4" fmla="*/ 18717 w 37406"/>
                <a:gd name="connsiteY4" fmla="*/ 130 h 37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6" h="37169">
                  <a:moveTo>
                    <a:pt x="18717" y="130"/>
                  </a:moveTo>
                  <a:cubicBezTo>
                    <a:pt x="29745" y="-106"/>
                    <a:pt x="37162" y="6729"/>
                    <a:pt x="37414" y="18300"/>
                  </a:cubicBezTo>
                  <a:cubicBezTo>
                    <a:pt x="37665" y="29603"/>
                    <a:pt x="30555" y="37028"/>
                    <a:pt x="18717" y="37288"/>
                  </a:cubicBezTo>
                  <a:cubicBezTo>
                    <a:pt x="7681" y="37524"/>
                    <a:pt x="264" y="30421"/>
                    <a:pt x="20" y="19118"/>
                  </a:cubicBezTo>
                  <a:cubicBezTo>
                    <a:pt x="-240" y="7547"/>
                    <a:pt x="6871" y="390"/>
                    <a:pt x="18717" y="130"/>
                  </a:cubicBezTo>
                </a:path>
              </a:pathLst>
            </a:custGeom>
            <a:solidFill>
              <a:schemeClr val="accent2"/>
            </a:solidFill>
            <a:ln w="7833" cap="flat">
              <a:noFill/>
              <a:prstDash val="solid"/>
              <a:round/>
            </a:ln>
          </p:spPr>
          <p:txBody>
            <a:bodyPr rtlCol="0" anchor="ctr"/>
            <a:lstStyle/>
            <a:p>
              <a:endParaRPr lang="fr-FR" sz="2400"/>
            </a:p>
          </p:txBody>
        </p:sp>
      </p:grpSp>
    </p:spTree>
    <p:extLst>
      <p:ext uri="{BB962C8B-B14F-4D97-AF65-F5344CB8AC3E}">
        <p14:creationId xmlns:p14="http://schemas.microsoft.com/office/powerpoint/2010/main" val="278184794"/>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 id="2147483809" r:id="rId23"/>
    <p:sldLayoutId id="2147483810" r:id="rId24"/>
    <p:sldLayoutId id="2147483811" r:id="rId25"/>
  </p:sldLayoutIdLst>
  <p:hf hdr="0" ftr="0" dt="0"/>
  <p:txStyles>
    <p:titleStyle>
      <a:lvl1pPr algn="l" defTabSz="685783" rtl="0" eaLnBrk="1" latinLnBrk="0" hangingPunct="1">
        <a:lnSpc>
          <a:spcPct val="90000"/>
        </a:lnSpc>
        <a:spcBef>
          <a:spcPct val="0"/>
        </a:spcBef>
        <a:buNone/>
        <a:defRPr lang="fr-FR" sz="2200" b="0" i="0" kern="1200" dirty="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783"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7"/>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7"/>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7"/>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4.xml"/><Relationship Id="rId4"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0.emf"/><Relationship Id="rId3" Type="http://schemas.openxmlformats.org/officeDocument/2006/relationships/slide" Target="slide38.xml"/><Relationship Id="rId7" Type="http://schemas.openxmlformats.org/officeDocument/2006/relationships/image" Target="../media/image27.emf"/><Relationship Id="rId12" Type="http://schemas.openxmlformats.org/officeDocument/2006/relationships/package" Target="../embeddings/Microsoft_Word_Document2.docx"/><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package" Target="../embeddings/Microsoft_Word_Document1.docx"/><Relationship Id="rId11" Type="http://schemas.openxmlformats.org/officeDocument/2006/relationships/image" Target="../media/image29.emf"/><Relationship Id="rId5" Type="http://schemas.openxmlformats.org/officeDocument/2006/relationships/image" Target="../media/image26.emf"/><Relationship Id="rId15" Type="http://schemas.openxmlformats.org/officeDocument/2006/relationships/image" Target="../media/image31.emf"/><Relationship Id="rId10" Type="http://schemas.openxmlformats.org/officeDocument/2006/relationships/oleObject" Target="../embeddings/oleObject13.bin"/><Relationship Id="rId4" Type="http://schemas.openxmlformats.org/officeDocument/2006/relationships/oleObject" Target="../embeddings/oleObject11.bin"/><Relationship Id="rId9" Type="http://schemas.openxmlformats.org/officeDocument/2006/relationships/image" Target="../media/image28.emf"/><Relationship Id="rId14" Type="http://schemas.openxmlformats.org/officeDocument/2006/relationships/package" Target="../embeddings/Microsoft_Word_Document3.docx"/></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1.png"/><Relationship Id="rId5" Type="http://schemas.openxmlformats.org/officeDocument/2006/relationships/image" Target="../media/image34.emf"/><Relationship Id="rId4" Type="http://schemas.openxmlformats.org/officeDocument/2006/relationships/package" Target="../embeddings/Microsoft_Excel_Worksheet.xlsx"/></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45.jpg"/><Relationship Id="rId13" Type="http://schemas.openxmlformats.org/officeDocument/2006/relationships/slide" Target="slide27.xml"/><Relationship Id="rId18" Type="http://schemas.openxmlformats.org/officeDocument/2006/relationships/image" Target="../media/image54.jpg"/><Relationship Id="rId26" Type="http://schemas.openxmlformats.org/officeDocument/2006/relationships/image" Target="../media/image61.jpg"/><Relationship Id="rId3" Type="http://schemas.openxmlformats.org/officeDocument/2006/relationships/slide" Target="slide7.xml"/><Relationship Id="rId21" Type="http://schemas.openxmlformats.org/officeDocument/2006/relationships/image" Target="../media/image56.jpg"/><Relationship Id="rId7" Type="http://schemas.openxmlformats.org/officeDocument/2006/relationships/slide" Target="slide25.xml"/><Relationship Id="rId12" Type="http://schemas.openxmlformats.org/officeDocument/2006/relationships/image" Target="../media/image49.jpg"/><Relationship Id="rId17" Type="http://schemas.openxmlformats.org/officeDocument/2006/relationships/image" Target="../media/image53.jpg"/><Relationship Id="rId25" Type="http://schemas.openxmlformats.org/officeDocument/2006/relationships/image" Target="../media/image60.jpg"/><Relationship Id="rId2" Type="http://schemas.openxmlformats.org/officeDocument/2006/relationships/image" Target="../media/image1.png"/><Relationship Id="rId16" Type="http://schemas.openxmlformats.org/officeDocument/2006/relationships/image" Target="../media/image52.jpg"/><Relationship Id="rId20" Type="http://schemas.openxmlformats.org/officeDocument/2006/relationships/slide" Target="slide30.xml"/><Relationship Id="rId29" Type="http://schemas.openxmlformats.org/officeDocument/2006/relationships/image" Target="../media/image63.jpg"/><Relationship Id="rId1" Type="http://schemas.openxmlformats.org/officeDocument/2006/relationships/slideLayout" Target="../slideLayouts/slideLayout15.xml"/><Relationship Id="rId6" Type="http://schemas.openxmlformats.org/officeDocument/2006/relationships/image" Target="../media/image44.jpg"/><Relationship Id="rId11" Type="http://schemas.openxmlformats.org/officeDocument/2006/relationships/image" Target="../media/image48.jpg"/><Relationship Id="rId24" Type="http://schemas.openxmlformats.org/officeDocument/2006/relationships/image" Target="../media/image59.jpg"/><Relationship Id="rId5" Type="http://schemas.openxmlformats.org/officeDocument/2006/relationships/image" Target="../media/image43.jpg"/><Relationship Id="rId15" Type="http://schemas.openxmlformats.org/officeDocument/2006/relationships/image" Target="../media/image51.jpg"/><Relationship Id="rId23" Type="http://schemas.openxmlformats.org/officeDocument/2006/relationships/image" Target="../media/image58.jpg"/><Relationship Id="rId28" Type="http://schemas.openxmlformats.org/officeDocument/2006/relationships/slide" Target="slide33.xml"/><Relationship Id="rId10" Type="http://schemas.openxmlformats.org/officeDocument/2006/relationships/image" Target="../media/image47.jpg"/><Relationship Id="rId19" Type="http://schemas.openxmlformats.org/officeDocument/2006/relationships/image" Target="../media/image55.jpg"/><Relationship Id="rId4" Type="http://schemas.openxmlformats.org/officeDocument/2006/relationships/image" Target="../media/image42.jpg"/><Relationship Id="rId9" Type="http://schemas.openxmlformats.org/officeDocument/2006/relationships/image" Target="../media/image46.jpg"/><Relationship Id="rId14" Type="http://schemas.openxmlformats.org/officeDocument/2006/relationships/image" Target="../media/image50.jpg"/><Relationship Id="rId22" Type="http://schemas.openxmlformats.org/officeDocument/2006/relationships/image" Target="../media/image57.jpg"/><Relationship Id="rId27" Type="http://schemas.openxmlformats.org/officeDocument/2006/relationships/image" Target="../media/image62.jp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5.jp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3.jpg"/><Relationship Id="rId1" Type="http://schemas.openxmlformats.org/officeDocument/2006/relationships/slideLayout" Target="../slideLayouts/slideLayout28.xml"/><Relationship Id="rId4"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50.jp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8.jp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slide" Target="slide2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5.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6.jp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5.jp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3.jpg"/><Relationship Id="rId1" Type="http://schemas.openxmlformats.org/officeDocument/2006/relationships/slideLayout" Target="../slideLayouts/slideLayout28.xml"/><Relationship Id="rId4" Type="http://schemas.openxmlformats.org/officeDocument/2006/relationships/slide" Target="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3.jp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61.jp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9.jp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57.jp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image" Target="../media/image67.jp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image" Target="../media/image68.jpeg"/><Relationship Id="rId1" Type="http://schemas.openxmlformats.org/officeDocument/2006/relationships/slideLayout" Target="../slideLayouts/slideLayout15.xml"/><Relationship Id="rId6" Type="http://schemas.openxmlformats.org/officeDocument/2006/relationships/image" Target="../media/image70.jpg"/><Relationship Id="rId5" Type="http://schemas.openxmlformats.org/officeDocument/2006/relationships/image" Target="../media/image69.jpeg"/><Relationship Id="rId4"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13.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6.emf"/><Relationship Id="rId13" Type="http://schemas.openxmlformats.org/officeDocument/2006/relationships/oleObject" Target="../embeddings/oleObject7.bin"/><Relationship Id="rId18" Type="http://schemas.openxmlformats.org/officeDocument/2006/relationships/image" Target="../media/image21.e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8.emf"/><Relationship Id="rId17" Type="http://schemas.openxmlformats.org/officeDocument/2006/relationships/package" Target="../embeddings/Microsoft_Word_Document.docx"/><Relationship Id="rId2" Type="http://schemas.openxmlformats.org/officeDocument/2006/relationships/image" Target="../media/image1.png"/><Relationship Id="rId16" Type="http://schemas.openxmlformats.org/officeDocument/2006/relationships/image" Target="../media/image20.emf"/><Relationship Id="rId20" Type="http://schemas.openxmlformats.org/officeDocument/2006/relationships/slide" Target="slide37.xml"/><Relationship Id="rId1" Type="http://schemas.openxmlformats.org/officeDocument/2006/relationships/slideLayout" Target="../slideLayouts/slideLayout15.xml"/><Relationship Id="rId6" Type="http://schemas.openxmlformats.org/officeDocument/2006/relationships/image" Target="../media/image15.e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17.emf"/><Relationship Id="rId19" Type="http://schemas.openxmlformats.org/officeDocument/2006/relationships/slide" Target="slide24.xml"/><Relationship Id="rId4" Type="http://schemas.openxmlformats.org/officeDocument/2006/relationships/image" Target="../media/image14.emf"/><Relationship Id="rId9" Type="http://schemas.openxmlformats.org/officeDocument/2006/relationships/oleObject" Target="../embeddings/oleObject5.bin"/><Relationship Id="rId1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3.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5.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martArt Placeholder 1">
            <a:extLst>
              <a:ext uri="{FF2B5EF4-FFF2-40B4-BE49-F238E27FC236}">
                <a16:creationId xmlns:a16="http://schemas.microsoft.com/office/drawing/2014/main" id="{B5A00407-40C3-2FB9-33C2-685FE8E9D09D}"/>
              </a:ext>
            </a:extLst>
          </p:cNvPr>
          <p:cNvSpPr>
            <a:spLocks noGrp="1"/>
          </p:cNvSpPr>
          <p:nvPr>
            <p:ph type="dgm" sz="quarter" idx="14"/>
          </p:nvPr>
        </p:nvSpPr>
        <p:spPr/>
        <p:txBody>
          <a:bodyPr/>
          <a:lstStyle/>
          <a:p>
            <a:endParaRPr lang="en-US"/>
          </a:p>
        </p:txBody>
      </p:sp>
      <p:sp>
        <p:nvSpPr>
          <p:cNvPr id="4" name="SmartArt Placeholder 3">
            <a:extLst>
              <a:ext uri="{FF2B5EF4-FFF2-40B4-BE49-F238E27FC236}">
                <a16:creationId xmlns:a16="http://schemas.microsoft.com/office/drawing/2014/main" id="{CC2FA2F3-5424-7ACD-37E4-DCD9C41E0D0D}"/>
              </a:ext>
            </a:extLst>
          </p:cNvPr>
          <p:cNvSpPr>
            <a:spLocks noGrp="1"/>
          </p:cNvSpPr>
          <p:nvPr>
            <p:ph type="dgm" sz="quarter" idx="19"/>
          </p:nvPr>
        </p:nvSpPr>
        <p:spPr/>
        <p:txBody>
          <a:bodyPr/>
          <a:lstStyle/>
          <a:p>
            <a:endParaRPr lang="en-US" dirty="0"/>
          </a:p>
        </p:txBody>
      </p:sp>
      <p:sp>
        <p:nvSpPr>
          <p:cNvPr id="11" name="Text Placeholder 10">
            <a:extLst>
              <a:ext uri="{FF2B5EF4-FFF2-40B4-BE49-F238E27FC236}">
                <a16:creationId xmlns:a16="http://schemas.microsoft.com/office/drawing/2014/main" id="{D156D353-96D4-7A50-0123-A754B6332C74}"/>
              </a:ext>
            </a:extLst>
          </p:cNvPr>
          <p:cNvSpPr>
            <a:spLocks noGrp="1"/>
          </p:cNvSpPr>
          <p:nvPr>
            <p:ph type="body" sz="quarter" idx="21"/>
          </p:nvPr>
        </p:nvSpPr>
        <p:spPr>
          <a:xfrm>
            <a:off x="5003126" y="1617437"/>
            <a:ext cx="3870690" cy="1243611"/>
          </a:xfrm>
        </p:spPr>
        <p:txBody>
          <a:bodyPr anchor="ctr"/>
          <a:lstStyle/>
          <a:p>
            <a:pPr>
              <a:spcBef>
                <a:spcPts val="1200"/>
              </a:spcBef>
            </a:pPr>
            <a:br>
              <a:rPr lang="en-US" sz="3200">
                <a:solidFill>
                  <a:schemeClr val="bg1"/>
                </a:solidFill>
              </a:rPr>
            </a:br>
            <a:endParaRPr lang="en-US" sz="3200">
              <a:solidFill>
                <a:schemeClr val="bg1"/>
              </a:solidFill>
            </a:endParaRPr>
          </a:p>
        </p:txBody>
      </p:sp>
      <p:sp>
        <p:nvSpPr>
          <p:cNvPr id="6" name="Slide Number Placeholder 5">
            <a:extLst>
              <a:ext uri="{FF2B5EF4-FFF2-40B4-BE49-F238E27FC236}">
                <a16:creationId xmlns:a16="http://schemas.microsoft.com/office/drawing/2014/main" id="{0C40C6D4-0F63-75D2-5F96-FB3D7ECB2875}"/>
              </a:ext>
            </a:extLst>
          </p:cNvPr>
          <p:cNvSpPr>
            <a:spLocks noGrp="1"/>
          </p:cNvSpPr>
          <p:nvPr>
            <p:ph type="sldNum" sz="quarter" idx="4294967295"/>
          </p:nvPr>
        </p:nvSpPr>
        <p:spPr>
          <a:xfrm>
            <a:off x="8667750" y="4821239"/>
            <a:ext cx="476250" cy="204787"/>
          </a:xfrm>
        </p:spPr>
        <p:txBody>
          <a:bodyPr/>
          <a:lstStyle/>
          <a:p>
            <a:pPr defTabSz="457189"/>
            <a:fld id="{980E94A8-0648-D043-B8F7-3AFA110B04BE}" type="slidenum">
              <a:rPr lang="en-US">
                <a:solidFill>
                  <a:prstClr val="black"/>
                </a:solidFill>
              </a:rPr>
              <a:pPr defTabSz="457189"/>
              <a:t>1</a:t>
            </a:fld>
            <a:endParaRPr lang="en-US">
              <a:solidFill>
                <a:prstClr val="black"/>
              </a:solidFill>
            </a:endParaRPr>
          </a:p>
        </p:txBody>
      </p:sp>
      <p:sp>
        <p:nvSpPr>
          <p:cNvPr id="3" name="Text Placeholder 10">
            <a:extLst>
              <a:ext uri="{FF2B5EF4-FFF2-40B4-BE49-F238E27FC236}">
                <a16:creationId xmlns:a16="http://schemas.microsoft.com/office/drawing/2014/main" id="{12B653FA-2874-BFE1-9879-766203B7C973}"/>
              </a:ext>
            </a:extLst>
          </p:cNvPr>
          <p:cNvSpPr txBox="1">
            <a:spLocks/>
          </p:cNvSpPr>
          <p:nvPr/>
        </p:nvSpPr>
        <p:spPr>
          <a:xfrm>
            <a:off x="5008380" y="4157117"/>
            <a:ext cx="3870690" cy="593327"/>
          </a:xfrm>
          <a:prstGeom prst="rect">
            <a:avLst/>
          </a:prstGeom>
        </p:spPr>
        <p:txBody>
          <a:bodyPr vert="horz" lIns="0" tIns="0" rIns="0" bIns="0" rtlCol="0" anchor="ctr">
            <a:noAutofit/>
          </a:bodyPr>
          <a:lstStyle>
            <a:lvl1pPr marL="0" indent="0" algn="ctr" defTabSz="685800" rtl="0" eaLnBrk="1" latinLnBrk="0" hangingPunct="1">
              <a:lnSpc>
                <a:spcPct val="96000"/>
              </a:lnSpc>
              <a:spcBef>
                <a:spcPts val="0"/>
              </a:spcBef>
              <a:spcAft>
                <a:spcPts val="1000"/>
              </a:spcAft>
              <a:buFont typeface="Arial" panose="020B0604020202020204" pitchFamily="34" charset="0"/>
              <a:buNone/>
              <a:defRPr lang="fr-FR" sz="3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226800" indent="-226800" algn="ctr" defTabSz="685800" rtl="0" eaLnBrk="1" latinLnBrk="0" hangingPunct="1">
              <a:lnSpc>
                <a:spcPct val="100000"/>
              </a:lnSpc>
              <a:spcBef>
                <a:spcPts val="0"/>
              </a:spcBef>
              <a:buClr>
                <a:schemeClr val="accent2"/>
              </a:buClr>
              <a:buFontTx/>
              <a:buBlip>
                <a:blip r:embed="rId3"/>
              </a:buBlip>
              <a:defRPr sz="2000" b="0" i="1" kern="1200">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marL="457200" indent="-226800" algn="ctr" defTabSz="685800" rtl="0" eaLnBrk="1" latinLnBrk="0" hangingPunct="1">
              <a:lnSpc>
                <a:spcPct val="100000"/>
              </a:lnSpc>
              <a:spcBef>
                <a:spcPts val="100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514350">
              <a:spcBef>
                <a:spcPts val="600"/>
              </a:spcBef>
              <a:spcAft>
                <a:spcPts val="750"/>
              </a:spcAft>
            </a:pPr>
            <a:r>
              <a:rPr lang="en-US" sz="1400" dirty="0">
                <a:solidFill>
                  <a:prstClr val="white"/>
                </a:solidFill>
              </a:rPr>
              <a:t>March 28, 2025</a:t>
            </a:r>
            <a:endParaRPr lang="en-US" sz="1600" dirty="0">
              <a:solidFill>
                <a:prstClr val="white"/>
              </a:solidFill>
            </a:endParaRPr>
          </a:p>
        </p:txBody>
      </p:sp>
      <p:sp>
        <p:nvSpPr>
          <p:cNvPr id="12" name="Text Placeholder 10">
            <a:extLst>
              <a:ext uri="{FF2B5EF4-FFF2-40B4-BE49-F238E27FC236}">
                <a16:creationId xmlns:a16="http://schemas.microsoft.com/office/drawing/2014/main" id="{A287FC31-75E4-3763-BABE-26C2E3DB4D9F}"/>
              </a:ext>
            </a:extLst>
          </p:cNvPr>
          <p:cNvSpPr txBox="1">
            <a:spLocks/>
          </p:cNvSpPr>
          <p:nvPr/>
        </p:nvSpPr>
        <p:spPr>
          <a:xfrm>
            <a:off x="5003126" y="1495215"/>
            <a:ext cx="3870690" cy="2311303"/>
          </a:xfrm>
          <a:prstGeom prst="rect">
            <a:avLst/>
          </a:prstGeom>
        </p:spPr>
        <p:txBody>
          <a:bodyPr vert="horz" lIns="0" tIns="0" rIns="0" bIns="0" rtlCol="0" anchor="ctr">
            <a:noAutofit/>
          </a:bodyPr>
          <a:lstStyle>
            <a:lvl1pPr marL="0" indent="0" algn="ctr" defTabSz="685800" rtl="0" eaLnBrk="1" latinLnBrk="0" hangingPunct="1">
              <a:lnSpc>
                <a:spcPct val="96000"/>
              </a:lnSpc>
              <a:spcBef>
                <a:spcPts val="0"/>
              </a:spcBef>
              <a:spcAft>
                <a:spcPts val="1000"/>
              </a:spcAft>
              <a:buFont typeface="Arial" panose="020B0604020202020204" pitchFamily="34" charset="0"/>
              <a:buNone/>
              <a:defRPr lang="fr-FR" sz="3000" b="0" i="0" kern="1200" dirty="0" err="1"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226800" indent="-226800" algn="ctr" defTabSz="685800" rtl="0" eaLnBrk="1" latinLnBrk="0" hangingPunct="1">
              <a:lnSpc>
                <a:spcPct val="100000"/>
              </a:lnSpc>
              <a:spcBef>
                <a:spcPts val="0"/>
              </a:spcBef>
              <a:buClr>
                <a:schemeClr val="accent2"/>
              </a:buClr>
              <a:buFontTx/>
              <a:buBlip>
                <a:blip r:embed="rId3"/>
              </a:buBlip>
              <a:defRPr sz="2000" b="0" i="1" kern="1200">
                <a:solidFill>
                  <a:schemeClr val="accent2"/>
                </a:solidFill>
                <a:latin typeface="Georgia" panose="02040502050405020303" pitchFamily="18" charset="0"/>
                <a:ea typeface="Verdana" panose="020B0604030504040204" pitchFamily="34" charset="0"/>
                <a:cs typeface="Verdana" panose="020B0604030504040204" pitchFamily="34" charset="0"/>
              </a:defRPr>
            </a:lvl2pPr>
            <a:lvl3pPr marL="457200" indent="-226800" algn="ctr" defTabSz="685800" rtl="0" eaLnBrk="1" latinLnBrk="0" hangingPunct="1">
              <a:lnSpc>
                <a:spcPct val="100000"/>
              </a:lnSpc>
              <a:spcBef>
                <a:spcPts val="100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514350">
              <a:lnSpc>
                <a:spcPct val="48000"/>
              </a:lnSpc>
              <a:spcBef>
                <a:spcPts val="300"/>
              </a:spcBef>
              <a:spcAft>
                <a:spcPts val="300"/>
              </a:spcAft>
            </a:pPr>
            <a:r>
              <a:rPr lang="en-US" sz="2800" dirty="0">
                <a:solidFill>
                  <a:srgbClr val="F5F5F5"/>
                </a:solidFill>
                <a:effectLst>
                  <a:outerShdw blurRad="127000" sx="102000" sy="102000" algn="ctr" rotWithShape="0">
                    <a:prstClr val="black">
                      <a:alpha val="25000"/>
                    </a:prstClr>
                  </a:outerShdw>
                </a:effectLst>
                <a:latin typeface="Sanofi Sans"/>
              </a:rPr>
              <a:t>{ </a:t>
            </a:r>
            <a:r>
              <a:rPr lang="en-US" sz="2800" dirty="0" err="1">
                <a:solidFill>
                  <a:srgbClr val="F5F5F5"/>
                </a:solidFill>
                <a:effectLst>
                  <a:outerShdw blurRad="127000" sx="102000" sy="102000" algn="ctr" rotWithShape="0">
                    <a:prstClr val="black">
                      <a:alpha val="25000"/>
                    </a:prstClr>
                  </a:outerShdw>
                </a:effectLst>
                <a:latin typeface="Sanofi Sans"/>
              </a:rPr>
              <a:t>ComparePrism</a:t>
            </a:r>
            <a:r>
              <a:rPr lang="en-US" sz="2800" dirty="0">
                <a:solidFill>
                  <a:srgbClr val="F5F5F5"/>
                </a:solidFill>
                <a:effectLst>
                  <a:outerShdw blurRad="127000" sx="102000" sy="102000" algn="ctr" rotWithShape="0">
                    <a:prstClr val="black">
                      <a:alpha val="25000"/>
                    </a:prstClr>
                  </a:outerShdw>
                </a:effectLst>
                <a:latin typeface="Sanofi Sans"/>
              </a:rPr>
              <a:t> }:</a:t>
            </a:r>
            <a:r>
              <a:rPr lang="en-US" sz="2000" dirty="0">
                <a:solidFill>
                  <a:srgbClr val="F5F5F5"/>
                </a:solidFill>
                <a:effectLst>
                  <a:outerShdw blurRad="127000" sx="102000" sy="102000" algn="ctr" rotWithShape="0">
                    <a:prstClr val="black">
                      <a:alpha val="25000"/>
                    </a:prstClr>
                  </a:outerShdw>
                </a:effectLst>
                <a:latin typeface="Sanofi Sans"/>
              </a:rPr>
              <a:t> </a:t>
            </a:r>
          </a:p>
          <a:p>
            <a:pPr defTabSz="514350">
              <a:spcBef>
                <a:spcPts val="1200"/>
              </a:spcBef>
              <a:spcAft>
                <a:spcPts val="750"/>
              </a:spcAft>
            </a:pPr>
            <a:r>
              <a:rPr lang="en-US" sz="2000" dirty="0">
                <a:solidFill>
                  <a:srgbClr val="F5F5F5"/>
                </a:solidFill>
                <a:effectLst>
                  <a:outerShdw blurRad="127000" sx="102000" sy="102000" algn="ctr" rotWithShape="0">
                    <a:prstClr val="black">
                      <a:alpha val="25000"/>
                    </a:prstClr>
                  </a:outerShdw>
                </a:effectLst>
                <a:latin typeface="Sanofi Sans"/>
              </a:rPr>
              <a:t>A package to perform comprehensive data comparison and reporting</a:t>
            </a:r>
          </a:p>
          <a:p>
            <a:pPr defTabSz="514350">
              <a:spcBef>
                <a:spcPts val="1200"/>
              </a:spcBef>
              <a:spcAft>
                <a:spcPts val="750"/>
              </a:spcAft>
            </a:pPr>
            <a:r>
              <a:rPr lang="en-US" sz="1600" i="1" dirty="0">
                <a:solidFill>
                  <a:srgbClr val="F5F5F5"/>
                </a:solidFill>
                <a:effectLst>
                  <a:outerShdw blurRad="127000" sx="102000" sy="102000" algn="ctr" rotWithShape="0">
                    <a:prstClr val="black">
                      <a:alpha val="25000"/>
                    </a:prstClr>
                  </a:outerShdw>
                </a:effectLst>
                <a:latin typeface="Georgia" panose="02040502050405020303" pitchFamily="18" charset="0"/>
              </a:rPr>
              <a:t>China Pharma RUG, 2025</a:t>
            </a:r>
          </a:p>
          <a:p>
            <a:pPr defTabSz="514350">
              <a:lnSpc>
                <a:spcPct val="100000"/>
              </a:lnSpc>
              <a:spcBef>
                <a:spcPts val="100"/>
              </a:spcBef>
              <a:spcAft>
                <a:spcPts val="100"/>
              </a:spcAft>
            </a:pPr>
            <a:r>
              <a:rPr lang="en-US" sz="1400" dirty="0">
                <a:solidFill>
                  <a:srgbClr val="F5F5F5"/>
                </a:solidFill>
                <a:effectLst>
                  <a:outerShdw blurRad="127000" sx="102000" sy="102000" algn="ctr" rotWithShape="0">
                    <a:prstClr val="black">
                      <a:alpha val="25000"/>
                    </a:prstClr>
                  </a:outerShdw>
                </a:effectLst>
                <a:latin typeface="Sanofi Sans"/>
              </a:rPr>
              <a:t>Bo YE | </a:t>
            </a:r>
            <a:r>
              <a:rPr lang="zh-CN" altLang="en-US" sz="1200" dirty="0">
                <a:solidFill>
                  <a:srgbClr val="F5F5F5"/>
                </a:solidFill>
                <a:effectLst>
                  <a:outerShdw blurRad="127000" sx="102000" sy="102000" algn="ctr" rotWithShape="0">
                    <a:prstClr val="black">
                      <a:alpha val="25000"/>
                    </a:prstClr>
                  </a:outerShdw>
                </a:effectLst>
                <a:latin typeface="微软雅黑" panose="020B0503020204020204" pitchFamily="34" charset="-122"/>
                <a:ea typeface="微软雅黑" panose="020B0503020204020204" pitchFamily="34" charset="-122"/>
              </a:rPr>
              <a:t>叶波 </a:t>
            </a:r>
            <a:endParaRPr lang="en-US" altLang="zh-CN" sz="1200" dirty="0">
              <a:solidFill>
                <a:srgbClr val="F5F5F5"/>
              </a:solidFill>
              <a:effectLst>
                <a:outerShdw blurRad="127000" sx="102000" sy="102000" algn="ctr" rotWithShape="0">
                  <a:prstClr val="black">
                    <a:alpha val="25000"/>
                  </a:prstClr>
                </a:outerShdw>
              </a:effectLst>
              <a:latin typeface="微软雅黑" panose="020B0503020204020204" pitchFamily="34" charset="-122"/>
              <a:ea typeface="微软雅黑" panose="020B0503020204020204" pitchFamily="34" charset="-122"/>
            </a:endParaRPr>
          </a:p>
          <a:p>
            <a:pPr defTabSz="514350">
              <a:lnSpc>
                <a:spcPct val="100000"/>
              </a:lnSpc>
              <a:spcBef>
                <a:spcPts val="100"/>
              </a:spcBef>
              <a:spcAft>
                <a:spcPts val="100"/>
              </a:spcAft>
            </a:pPr>
            <a:r>
              <a:rPr lang="en-US" altLang="zh-CN" sz="1200">
                <a:solidFill>
                  <a:srgbClr val="F5F5F5"/>
                </a:solidFill>
                <a:effectLst>
                  <a:outerShdw blurRad="127000" sx="102000" sy="102000" algn="ctr" rotWithShape="0">
                    <a:prstClr val="black">
                      <a:alpha val="25000"/>
                    </a:prstClr>
                  </a:outerShdw>
                </a:effectLst>
                <a:latin typeface="微软雅黑" panose="020B0503020204020204" pitchFamily="34" charset="-122"/>
                <a:ea typeface="微软雅黑" panose="020B0503020204020204" pitchFamily="34" charset="-122"/>
              </a:rPr>
              <a:t>(</a:t>
            </a:r>
            <a:r>
              <a:rPr lang="en-US" altLang="zh-CN" sz="1200">
                <a:solidFill>
                  <a:schemeClr val="bg1"/>
                </a:solidFill>
                <a:latin typeface="Sanofi Sans" panose="02010503030201020103" pitchFamily="50" charset="0"/>
              </a:rPr>
              <a:t>Associate Manager</a:t>
            </a:r>
            <a:r>
              <a:rPr lang="en-US" altLang="zh-CN" sz="1200" dirty="0">
                <a:solidFill>
                  <a:schemeClr val="bg1"/>
                </a:solidFill>
                <a:latin typeface="Sanofi Sans" panose="02010503030201020103" pitchFamily="50" charset="0"/>
              </a:rPr>
              <a:t>, Statistical Programming, R&amp;D-B&amp;P</a:t>
            </a:r>
            <a:r>
              <a:rPr lang="en-US" altLang="zh-CN" sz="1200" dirty="0">
                <a:solidFill>
                  <a:srgbClr val="F5F5F5"/>
                </a:solidFill>
                <a:effectLst>
                  <a:outerShdw blurRad="127000" sx="102000" sy="102000" algn="ctr" rotWithShape="0">
                    <a:prstClr val="black">
                      <a:alpha val="25000"/>
                    </a:prstClr>
                  </a:outerShdw>
                </a:effectLst>
                <a:latin typeface="微软雅黑" panose="020B0503020204020204" pitchFamily="34" charset="-122"/>
                <a:ea typeface="微软雅黑" panose="020B0503020204020204" pitchFamily="34" charset="-122"/>
              </a:rPr>
              <a:t>)</a:t>
            </a:r>
            <a:endParaRPr lang="en-US" sz="1400" dirty="0">
              <a:solidFill>
                <a:srgbClr val="F5F5F5"/>
              </a:solidFill>
              <a:effectLst>
                <a:outerShdw blurRad="127000" sx="102000" sy="102000" algn="ctr" rotWithShape="0">
                  <a:prstClr val="black">
                    <a:alpha val="25000"/>
                  </a:prstClr>
                </a:outerShdw>
              </a:effectLst>
              <a:latin typeface="微软雅黑" panose="020B0503020204020204" pitchFamily="34" charset="-122"/>
              <a:ea typeface="微软雅黑" panose="020B0503020204020204" pitchFamily="34" charset="-122"/>
            </a:endParaRPr>
          </a:p>
        </p:txBody>
      </p:sp>
      <p:pic>
        <p:nvPicPr>
          <p:cNvPr id="8" name="Picture Placeholder 20" descr="Abstract blue and pink spirals composed of numbers">
            <a:extLst>
              <a:ext uri="{FF2B5EF4-FFF2-40B4-BE49-F238E27FC236}">
                <a16:creationId xmlns:a16="http://schemas.microsoft.com/office/drawing/2014/main" id="{54F8FE97-1ABC-DEB6-87D0-54B9EA63A3EA}"/>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19017" r="19017"/>
          <a:stretch>
            <a:fillRect/>
          </a:stretch>
        </p:blipFill>
        <p:spPr>
          <a:xfrm>
            <a:off x="0" y="0"/>
            <a:ext cx="4781550" cy="5143500"/>
          </a:xfrm>
        </p:spPr>
      </p:pic>
    </p:spTree>
    <p:extLst>
      <p:ext uri="{BB962C8B-B14F-4D97-AF65-F5344CB8AC3E}">
        <p14:creationId xmlns:p14="http://schemas.microsoft.com/office/powerpoint/2010/main" val="224285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B7DEAC1-3D77-5E4C-9E80-C1E1CE791142}"/>
              </a:ext>
            </a:extLst>
          </p:cNvPr>
          <p:cNvSpPr>
            <a:spLocks noGrp="1"/>
          </p:cNvSpPr>
          <p:nvPr>
            <p:ph type="body" sz="quarter" idx="22"/>
          </p:nvPr>
        </p:nvSpPr>
        <p:spPr/>
        <p:txBody>
          <a:bodyPr vert="horz" lIns="0" tIns="0" rIns="0" bIns="0" rtlCol="0" anchor="b">
            <a:noAutofit/>
          </a:bodyPr>
          <a:lstStyle/>
          <a:p>
            <a:r>
              <a:rPr lang="en-US" dirty="0">
                <a:solidFill>
                  <a:schemeClr val="bg1"/>
                </a:solidFill>
                <a:latin typeface="Sanofi Sans" panose="02010503030201020103"/>
              </a:rPr>
              <a:t>02 </a:t>
            </a:r>
          </a:p>
        </p:txBody>
      </p:sp>
      <p:sp>
        <p:nvSpPr>
          <p:cNvPr id="3" name="Espace réservé du texte 2">
            <a:extLst>
              <a:ext uri="{FF2B5EF4-FFF2-40B4-BE49-F238E27FC236}">
                <a16:creationId xmlns:a16="http://schemas.microsoft.com/office/drawing/2014/main" id="{6D4A0C77-3ED9-B74C-8823-30518515F482}"/>
              </a:ext>
            </a:extLst>
          </p:cNvPr>
          <p:cNvSpPr>
            <a:spLocks noGrp="1"/>
          </p:cNvSpPr>
          <p:nvPr>
            <p:ph type="body" sz="quarter" idx="23"/>
          </p:nvPr>
        </p:nvSpPr>
        <p:spPr/>
        <p:txBody>
          <a:bodyPr/>
          <a:lstStyle/>
          <a:p>
            <a:pPr lvl="0"/>
            <a:r>
              <a:rPr lang="en-US" noProof="0" dirty="0" err="1">
                <a:latin typeface="Sanofi Sans" panose="02010503030201020103"/>
              </a:rPr>
              <a:t>compare_prism_batch</a:t>
            </a:r>
            <a:r>
              <a:rPr lang="en-US" noProof="0" dirty="0">
                <a:latin typeface="Sanofi Sans" panose="02010503030201020103"/>
              </a:rPr>
              <a:t>()</a:t>
            </a:r>
          </a:p>
        </p:txBody>
      </p:sp>
    </p:spTree>
    <p:extLst>
      <p:ext uri="{BB962C8B-B14F-4D97-AF65-F5344CB8AC3E}">
        <p14:creationId xmlns:p14="http://schemas.microsoft.com/office/powerpoint/2010/main" val="17574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11</a:t>
            </a:fld>
            <a:endParaRPr lang="en-US" noProof="0" dirty="0"/>
          </a:p>
        </p:txBody>
      </p:sp>
      <p:sp>
        <p:nvSpPr>
          <p:cNvPr id="7" name="Text Placeholder 6">
            <a:extLst>
              <a:ext uri="{FF2B5EF4-FFF2-40B4-BE49-F238E27FC236}">
                <a16:creationId xmlns:a16="http://schemas.microsoft.com/office/drawing/2014/main" id="{798C32C3-B659-D99F-EA23-48140BC3C073}"/>
              </a:ext>
            </a:extLst>
          </p:cNvPr>
          <p:cNvSpPr>
            <a:spLocks noGrp="1"/>
          </p:cNvSpPr>
          <p:nvPr>
            <p:ph type="body" sz="quarter" idx="21"/>
          </p:nvPr>
        </p:nvSpPr>
        <p:spPr>
          <a:xfrm>
            <a:off x="331525" y="1414663"/>
            <a:ext cx="4028251" cy="3046988"/>
          </a:xfrm>
        </p:spPr>
        <p:txBody>
          <a:bodyPr/>
          <a:lstStyle/>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Batch data comparison</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Batch compare data in folders or pre-loaded</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Multiple file format support</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Flexible file filtering</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Multiple comparison methods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Customizable tolerances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Multiple backend support</a:t>
            </a:r>
          </a:p>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Informative individual/combined summary report generation</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Detailed batch comparison data results return</a:t>
            </a:r>
          </a:p>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Multiple report format supported with well designed</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Customizable reporting options</a:t>
            </a:r>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compare_prism_batch</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028251" cy="215444"/>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sz="1400" b="1" dirty="0">
                <a:latin typeface="Sanofi Sans" panose="02010503030201020103"/>
              </a:rPr>
              <a:t>Key features</a:t>
            </a:r>
            <a:endParaRPr lang="zh-CN" altLang="en-US" sz="1400" b="1" dirty="0">
              <a:latin typeface="Sanofi Sans" panose="02010503030201020103"/>
            </a:endParaRPr>
          </a:p>
        </p:txBody>
      </p:sp>
      <p:sp>
        <p:nvSpPr>
          <p:cNvPr id="2" name="Text Placeholder 5">
            <a:extLst>
              <a:ext uri="{FF2B5EF4-FFF2-40B4-BE49-F238E27FC236}">
                <a16:creationId xmlns:a16="http://schemas.microsoft.com/office/drawing/2014/main" id="{622E5F0E-A5F6-A2E6-2796-D2D8764E9E33}"/>
              </a:ext>
            </a:extLst>
          </p:cNvPr>
          <p:cNvSpPr txBox="1">
            <a:spLocks/>
          </p:cNvSpPr>
          <p:nvPr/>
        </p:nvSpPr>
        <p:spPr>
          <a:xfrm>
            <a:off x="4203512" y="998585"/>
            <a:ext cx="4028251"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Examples 1: </a:t>
            </a:r>
            <a:r>
              <a:rPr lang="en-US" altLang="zh-CN" b="1" dirty="0" err="1">
                <a:latin typeface="Sanofi Sans" panose="02010503030201020103"/>
              </a:rPr>
              <a:t>report_mode</a:t>
            </a:r>
            <a:r>
              <a:rPr lang="en-US" altLang="zh-CN" b="1" dirty="0">
                <a:latin typeface="Sanofi Sans" panose="02010503030201020103"/>
              </a:rPr>
              <a:t> = combined</a:t>
            </a:r>
            <a:endParaRPr lang="zh-CN" altLang="en-US" b="1" dirty="0">
              <a:latin typeface="Sanofi Sans" panose="02010503030201020103"/>
            </a:endParaRPr>
          </a:p>
        </p:txBody>
      </p:sp>
      <p:sp>
        <p:nvSpPr>
          <p:cNvPr id="4" name="TextBox 3">
            <a:extLst>
              <a:ext uri="{FF2B5EF4-FFF2-40B4-BE49-F238E27FC236}">
                <a16:creationId xmlns:a16="http://schemas.microsoft.com/office/drawing/2014/main" id="{D78C74EE-4FC3-C510-7440-DF1616F60DE7}"/>
              </a:ext>
            </a:extLst>
          </p:cNvPr>
          <p:cNvSpPr txBox="1"/>
          <p:nvPr/>
        </p:nvSpPr>
        <p:spPr>
          <a:xfrm>
            <a:off x="4135307" y="1414663"/>
            <a:ext cx="4028251" cy="246221"/>
          </a:xfrm>
          <a:prstGeom prst="rect">
            <a:avLst/>
          </a:prstGeom>
          <a:noFill/>
        </p:spPr>
        <p:txBody>
          <a:bodyPr wrap="square">
            <a:spAutoFit/>
          </a:bodyPr>
          <a:lstStyle/>
          <a:p>
            <a:pPr indent="-230400">
              <a:buClr>
                <a:srgbClr val="23004C"/>
              </a:buClr>
              <a:buFont typeface="Wingdings" panose="05000000000000000000" pitchFamily="2" charset="2"/>
              <a:buChar char="ü"/>
            </a:pPr>
            <a:r>
              <a:rPr lang="en-US" altLang="zh-CN" sz="1000" dirty="0">
                <a:solidFill>
                  <a:schemeClr val="accent6">
                    <a:lumMod val="50000"/>
                  </a:schemeClr>
                </a:solidFill>
                <a:latin typeface="Sanofi Sans" panose="02010503030201020103"/>
              </a:rPr>
              <a:t>HTML, Word, RTF, Markdown Report Supported</a:t>
            </a:r>
          </a:p>
        </p:txBody>
      </p:sp>
      <p:sp>
        <p:nvSpPr>
          <p:cNvPr id="32" name="Action Button: Go Forward or Next 31">
            <a:hlinkClick r:id="rId3" action="ppaction://hlinksldjump" highlightClick="1"/>
            <a:extLst>
              <a:ext uri="{FF2B5EF4-FFF2-40B4-BE49-F238E27FC236}">
                <a16:creationId xmlns:a16="http://schemas.microsoft.com/office/drawing/2014/main" id="{063B68EF-9CA6-2500-5F6D-8CB11E366426}"/>
              </a:ext>
            </a:extLst>
          </p:cNvPr>
          <p:cNvSpPr/>
          <p:nvPr/>
        </p:nvSpPr>
        <p:spPr>
          <a:xfrm>
            <a:off x="6975095" y="1473838"/>
            <a:ext cx="115426" cy="105655"/>
          </a:xfrm>
          <a:prstGeom prst="actionButtonForwardNex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TextBox 32">
            <a:extLst>
              <a:ext uri="{FF2B5EF4-FFF2-40B4-BE49-F238E27FC236}">
                <a16:creationId xmlns:a16="http://schemas.microsoft.com/office/drawing/2014/main" id="{4733275D-743D-C8E1-1097-273DBF9034F5}"/>
              </a:ext>
            </a:extLst>
          </p:cNvPr>
          <p:cNvSpPr txBox="1"/>
          <p:nvPr/>
        </p:nvSpPr>
        <p:spPr>
          <a:xfrm>
            <a:off x="7115920" y="1533327"/>
            <a:ext cx="732821" cy="46166"/>
          </a:xfrm>
          <a:prstGeom prst="rect">
            <a:avLst/>
          </a:prstGeom>
          <a:noFill/>
        </p:spPr>
        <p:txBody>
          <a:bodyPr wrap="square" lIns="0" tIns="0" rIns="0" bIns="0" rtlCol="0">
            <a:spAutoFit/>
          </a:bodyPr>
          <a:lstStyle/>
          <a:p>
            <a:r>
              <a:rPr lang="en-US" altLang="zh-CN" sz="300" dirty="0">
                <a:solidFill>
                  <a:schemeClr val="bg1">
                    <a:lumMod val="50000"/>
                  </a:schemeClr>
                </a:solidFill>
              </a:rPr>
              <a:t>Click the button to view the gallery …</a:t>
            </a:r>
            <a:endParaRPr lang="zh-CN" altLang="en-US" sz="300" dirty="0">
              <a:solidFill>
                <a:schemeClr val="bg1">
                  <a:lumMod val="50000"/>
                </a:schemeClr>
              </a:solidFill>
            </a:endParaRPr>
          </a:p>
        </p:txBody>
      </p:sp>
      <p:graphicFrame>
        <p:nvGraphicFramePr>
          <p:cNvPr id="5" name="Object 4">
            <a:extLst>
              <a:ext uri="{FF2B5EF4-FFF2-40B4-BE49-F238E27FC236}">
                <a16:creationId xmlns:a16="http://schemas.microsoft.com/office/drawing/2014/main" id="{F1AE3024-D5E3-9144-8BFB-441E06BE46FF}"/>
              </a:ext>
            </a:extLst>
          </p:cNvPr>
          <p:cNvGraphicFramePr>
            <a:graphicFrameLocks noChangeAspect="1"/>
          </p:cNvGraphicFramePr>
          <p:nvPr>
            <p:extLst>
              <p:ext uri="{D42A27DB-BD31-4B8C-83A1-F6EECF244321}">
                <p14:modId xmlns:p14="http://schemas.microsoft.com/office/powerpoint/2010/main" val="973743389"/>
              </p:ext>
            </p:extLst>
          </p:nvPr>
        </p:nvGraphicFramePr>
        <p:xfrm>
          <a:off x="3830638" y="1838325"/>
          <a:ext cx="1720850" cy="454025"/>
        </p:xfrm>
        <a:graphic>
          <a:graphicData uri="http://schemas.openxmlformats.org/presentationml/2006/ole">
            <mc:AlternateContent xmlns:mc="http://schemas.openxmlformats.org/markup-compatibility/2006">
              <mc:Choice xmlns:v="urn:schemas-microsoft-com:vml" Requires="v">
                <p:oleObj name="Packager Shell Object" showAsIcon="1" r:id="rId4" imgW="1721160" imgH="453600" progId="Package">
                  <p:embed/>
                </p:oleObj>
              </mc:Choice>
              <mc:Fallback>
                <p:oleObj name="Packager Shell Object" showAsIcon="1" r:id="rId4" imgW="1721160" imgH="453600" progId="Package">
                  <p:embed/>
                  <p:pic>
                    <p:nvPicPr>
                      <p:cNvPr id="5" name="Object 4">
                        <a:extLst>
                          <a:ext uri="{FF2B5EF4-FFF2-40B4-BE49-F238E27FC236}">
                            <a16:creationId xmlns:a16="http://schemas.microsoft.com/office/drawing/2014/main" id="{F1AE3024-D5E3-9144-8BFB-441E06BE46FF}"/>
                          </a:ext>
                        </a:extLst>
                      </p:cNvPr>
                      <p:cNvPicPr/>
                      <p:nvPr/>
                    </p:nvPicPr>
                    <p:blipFill>
                      <a:blip r:embed="rId5"/>
                      <a:stretch>
                        <a:fillRect/>
                      </a:stretch>
                    </p:blipFill>
                    <p:spPr>
                      <a:xfrm>
                        <a:off x="3830638" y="1838325"/>
                        <a:ext cx="1720850" cy="45402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87311F10-0E3C-5B2F-672B-0ACA07C73152}"/>
              </a:ext>
            </a:extLst>
          </p:cNvPr>
          <p:cNvGraphicFramePr>
            <a:graphicFrameLocks noChangeAspect="1"/>
          </p:cNvGraphicFramePr>
          <p:nvPr>
            <p:extLst>
              <p:ext uri="{D42A27DB-BD31-4B8C-83A1-F6EECF244321}">
                <p14:modId xmlns:p14="http://schemas.microsoft.com/office/powerpoint/2010/main" val="3724382692"/>
              </p:ext>
            </p:extLst>
          </p:nvPr>
        </p:nvGraphicFramePr>
        <p:xfrm>
          <a:off x="5539877" y="1785932"/>
          <a:ext cx="914400" cy="771525"/>
        </p:xfrm>
        <a:graphic>
          <a:graphicData uri="http://schemas.openxmlformats.org/presentationml/2006/ole">
            <mc:AlternateContent xmlns:mc="http://schemas.openxmlformats.org/markup-compatibility/2006">
              <mc:Choice xmlns:v="urn:schemas-microsoft-com:vml" Requires="v">
                <p:oleObj name="Document" showAsIcon="1" r:id="rId6" imgW="914502" imgH="771525" progId="Word.Document.12">
                  <p:embed/>
                </p:oleObj>
              </mc:Choice>
              <mc:Fallback>
                <p:oleObj name="Document" showAsIcon="1" r:id="rId6" imgW="914502" imgH="771525" progId="Word.Document.12">
                  <p:embed/>
                  <p:pic>
                    <p:nvPicPr>
                      <p:cNvPr id="6" name="Object 5">
                        <a:extLst>
                          <a:ext uri="{FF2B5EF4-FFF2-40B4-BE49-F238E27FC236}">
                            <a16:creationId xmlns:a16="http://schemas.microsoft.com/office/drawing/2014/main" id="{87311F10-0E3C-5B2F-672B-0ACA07C73152}"/>
                          </a:ext>
                        </a:extLst>
                      </p:cNvPr>
                      <p:cNvPicPr/>
                      <p:nvPr/>
                    </p:nvPicPr>
                    <p:blipFill>
                      <a:blip r:embed="rId7"/>
                      <a:stretch>
                        <a:fillRect/>
                      </a:stretch>
                    </p:blipFill>
                    <p:spPr>
                      <a:xfrm>
                        <a:off x="5539877" y="1785932"/>
                        <a:ext cx="914400" cy="771525"/>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6000941F-F3FF-87E0-805A-8BE46101FD15}"/>
              </a:ext>
            </a:extLst>
          </p:cNvPr>
          <p:cNvGraphicFramePr>
            <a:graphicFrameLocks noChangeAspect="1"/>
          </p:cNvGraphicFramePr>
          <p:nvPr>
            <p:extLst>
              <p:ext uri="{D42A27DB-BD31-4B8C-83A1-F6EECF244321}">
                <p14:modId xmlns:p14="http://schemas.microsoft.com/office/powerpoint/2010/main" val="617331868"/>
              </p:ext>
            </p:extLst>
          </p:nvPr>
        </p:nvGraphicFramePr>
        <p:xfrm>
          <a:off x="6454277" y="1779548"/>
          <a:ext cx="914400" cy="771525"/>
        </p:xfrm>
        <a:graphic>
          <a:graphicData uri="http://schemas.openxmlformats.org/presentationml/2006/ole">
            <mc:AlternateContent xmlns:mc="http://schemas.openxmlformats.org/markup-compatibility/2006">
              <mc:Choice xmlns:v="urn:schemas-microsoft-com:vml" Requires="v">
                <p:oleObj name="Document" showAsIcon="1" r:id="rId8" imgW="914502" imgH="771525" progId="Word.Document.8">
                  <p:embed/>
                </p:oleObj>
              </mc:Choice>
              <mc:Fallback>
                <p:oleObj name="Document" showAsIcon="1" r:id="rId8" imgW="914502" imgH="771525" progId="Word.Document.8">
                  <p:embed/>
                  <p:pic>
                    <p:nvPicPr>
                      <p:cNvPr id="22" name="Object 21">
                        <a:extLst>
                          <a:ext uri="{FF2B5EF4-FFF2-40B4-BE49-F238E27FC236}">
                            <a16:creationId xmlns:a16="http://schemas.microsoft.com/office/drawing/2014/main" id="{6000941F-F3FF-87E0-805A-8BE46101FD15}"/>
                          </a:ext>
                        </a:extLst>
                      </p:cNvPr>
                      <p:cNvPicPr/>
                      <p:nvPr/>
                    </p:nvPicPr>
                    <p:blipFill>
                      <a:blip r:embed="rId9"/>
                      <a:stretch>
                        <a:fillRect/>
                      </a:stretch>
                    </p:blipFill>
                    <p:spPr>
                      <a:xfrm>
                        <a:off x="6454277" y="1779548"/>
                        <a:ext cx="914400" cy="771525"/>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DA9FF12E-6A21-F684-FBF9-42632A9B87C8}"/>
              </a:ext>
            </a:extLst>
          </p:cNvPr>
          <p:cNvGraphicFramePr>
            <a:graphicFrameLocks noChangeAspect="1"/>
          </p:cNvGraphicFramePr>
          <p:nvPr>
            <p:extLst>
              <p:ext uri="{D42A27DB-BD31-4B8C-83A1-F6EECF244321}">
                <p14:modId xmlns:p14="http://schemas.microsoft.com/office/powerpoint/2010/main" val="3885241429"/>
              </p:ext>
            </p:extLst>
          </p:nvPr>
        </p:nvGraphicFramePr>
        <p:xfrm>
          <a:off x="7207786" y="1816244"/>
          <a:ext cx="1866900" cy="514350"/>
        </p:xfrm>
        <a:graphic>
          <a:graphicData uri="http://schemas.openxmlformats.org/presentationml/2006/ole">
            <mc:AlternateContent xmlns:mc="http://schemas.openxmlformats.org/markup-compatibility/2006">
              <mc:Choice xmlns:v="urn:schemas-microsoft-com:vml" Requires="v">
                <p:oleObj name="Packager Shell Object" showAsIcon="1" r:id="rId10" imgW="1866989" imgH="514350" progId="Package">
                  <p:embed/>
                </p:oleObj>
              </mc:Choice>
              <mc:Fallback>
                <p:oleObj name="Packager Shell Object" showAsIcon="1" r:id="rId10" imgW="1866989" imgH="514350" progId="Package">
                  <p:embed/>
                  <p:pic>
                    <p:nvPicPr>
                      <p:cNvPr id="24" name="Object 23">
                        <a:extLst>
                          <a:ext uri="{FF2B5EF4-FFF2-40B4-BE49-F238E27FC236}">
                            <a16:creationId xmlns:a16="http://schemas.microsoft.com/office/drawing/2014/main" id="{DA9FF12E-6A21-F684-FBF9-42632A9B87C8}"/>
                          </a:ext>
                        </a:extLst>
                      </p:cNvPr>
                      <p:cNvPicPr/>
                      <p:nvPr/>
                    </p:nvPicPr>
                    <p:blipFill>
                      <a:blip r:embed="rId11"/>
                      <a:stretch>
                        <a:fillRect/>
                      </a:stretch>
                    </p:blipFill>
                    <p:spPr>
                      <a:xfrm>
                        <a:off x="7207786" y="1816244"/>
                        <a:ext cx="1866900" cy="514350"/>
                      </a:xfrm>
                      <a:prstGeom prst="rect">
                        <a:avLst/>
                      </a:prstGeom>
                    </p:spPr>
                  </p:pic>
                </p:oleObj>
              </mc:Fallback>
            </mc:AlternateContent>
          </a:graphicData>
        </a:graphic>
      </p:graphicFrame>
      <p:sp>
        <p:nvSpPr>
          <p:cNvPr id="12" name="Text Placeholder 5">
            <a:extLst>
              <a:ext uri="{FF2B5EF4-FFF2-40B4-BE49-F238E27FC236}">
                <a16:creationId xmlns:a16="http://schemas.microsoft.com/office/drawing/2014/main" id="{47B4B272-DE24-7C55-7923-B895611C6D04}"/>
              </a:ext>
            </a:extLst>
          </p:cNvPr>
          <p:cNvSpPr txBox="1">
            <a:spLocks/>
          </p:cNvSpPr>
          <p:nvPr/>
        </p:nvSpPr>
        <p:spPr>
          <a:xfrm>
            <a:off x="4203512" y="2676121"/>
            <a:ext cx="4028251"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Examples 2: </a:t>
            </a:r>
            <a:r>
              <a:rPr lang="en-US" altLang="zh-CN" b="1" dirty="0" err="1">
                <a:latin typeface="Sanofi Sans" panose="02010503030201020103"/>
              </a:rPr>
              <a:t>report_mode</a:t>
            </a:r>
            <a:r>
              <a:rPr lang="en-US" altLang="zh-CN" b="1" dirty="0">
                <a:latin typeface="Sanofi Sans" panose="02010503030201020103"/>
              </a:rPr>
              <a:t> = individual</a:t>
            </a:r>
            <a:endParaRPr lang="zh-CN" altLang="en-US" b="1" dirty="0">
              <a:latin typeface="Sanofi Sans" panose="02010503030201020103"/>
            </a:endParaRPr>
          </a:p>
        </p:txBody>
      </p:sp>
      <p:sp>
        <p:nvSpPr>
          <p:cNvPr id="38" name="Rectangle 37">
            <a:extLst>
              <a:ext uri="{FF2B5EF4-FFF2-40B4-BE49-F238E27FC236}">
                <a16:creationId xmlns:a16="http://schemas.microsoft.com/office/drawing/2014/main" id="{C14E9D9F-B12E-E2F2-E3D1-E5F8A9E994C9}"/>
              </a:ext>
            </a:extLst>
          </p:cNvPr>
          <p:cNvSpPr/>
          <p:nvPr/>
        </p:nvSpPr>
        <p:spPr>
          <a:xfrm>
            <a:off x="4279937" y="2979451"/>
            <a:ext cx="4532538" cy="1402049"/>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dirty="0"/>
          </a:p>
        </p:txBody>
      </p:sp>
      <p:graphicFrame>
        <p:nvGraphicFramePr>
          <p:cNvPr id="25" name="Object 24">
            <a:extLst>
              <a:ext uri="{FF2B5EF4-FFF2-40B4-BE49-F238E27FC236}">
                <a16:creationId xmlns:a16="http://schemas.microsoft.com/office/drawing/2014/main" id="{3384A105-CF64-D300-6668-1566A1C8A7D3}"/>
              </a:ext>
            </a:extLst>
          </p:cNvPr>
          <p:cNvGraphicFramePr>
            <a:graphicFrameLocks noChangeAspect="1"/>
          </p:cNvGraphicFramePr>
          <p:nvPr>
            <p:extLst>
              <p:ext uri="{D42A27DB-BD31-4B8C-83A1-F6EECF244321}">
                <p14:modId xmlns:p14="http://schemas.microsoft.com/office/powerpoint/2010/main" val="1545574189"/>
              </p:ext>
            </p:extLst>
          </p:nvPr>
        </p:nvGraphicFramePr>
        <p:xfrm>
          <a:off x="7706358" y="3101519"/>
          <a:ext cx="914400" cy="771525"/>
        </p:xfrm>
        <a:graphic>
          <a:graphicData uri="http://schemas.openxmlformats.org/presentationml/2006/ole">
            <mc:AlternateContent xmlns:mc="http://schemas.openxmlformats.org/markup-compatibility/2006">
              <mc:Choice xmlns:v="urn:schemas-microsoft-com:vml" Requires="v">
                <p:oleObj name="Document" showAsIcon="1" r:id="rId12" imgW="914502" imgH="771525" progId="Word.Document.12">
                  <p:embed/>
                </p:oleObj>
              </mc:Choice>
              <mc:Fallback>
                <p:oleObj name="Document" showAsIcon="1" r:id="rId12" imgW="914502" imgH="771525" progId="Word.Document.12">
                  <p:embed/>
                  <p:pic>
                    <p:nvPicPr>
                      <p:cNvPr id="25" name="Object 24">
                        <a:extLst>
                          <a:ext uri="{FF2B5EF4-FFF2-40B4-BE49-F238E27FC236}">
                            <a16:creationId xmlns:a16="http://schemas.microsoft.com/office/drawing/2014/main" id="{3384A105-CF64-D300-6668-1566A1C8A7D3}"/>
                          </a:ext>
                        </a:extLst>
                      </p:cNvPr>
                      <p:cNvPicPr/>
                      <p:nvPr/>
                    </p:nvPicPr>
                    <p:blipFill>
                      <a:blip r:embed="rId13"/>
                      <a:stretch>
                        <a:fillRect/>
                      </a:stretch>
                    </p:blipFill>
                    <p:spPr>
                      <a:xfrm>
                        <a:off x="7706358" y="3101519"/>
                        <a:ext cx="914400" cy="771525"/>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1DB7D3B1-28B6-70AB-B459-F6C173D38A00}"/>
              </a:ext>
            </a:extLst>
          </p:cNvPr>
          <p:cNvGraphicFramePr>
            <a:graphicFrameLocks noChangeAspect="1"/>
          </p:cNvGraphicFramePr>
          <p:nvPr>
            <p:extLst>
              <p:ext uri="{D42A27DB-BD31-4B8C-83A1-F6EECF244321}">
                <p14:modId xmlns:p14="http://schemas.microsoft.com/office/powerpoint/2010/main" val="1330264681"/>
              </p:ext>
            </p:extLst>
          </p:nvPr>
        </p:nvGraphicFramePr>
        <p:xfrm>
          <a:off x="7706358" y="3735078"/>
          <a:ext cx="914400" cy="771525"/>
        </p:xfrm>
        <a:graphic>
          <a:graphicData uri="http://schemas.openxmlformats.org/presentationml/2006/ole">
            <mc:AlternateContent xmlns:mc="http://schemas.openxmlformats.org/markup-compatibility/2006">
              <mc:Choice xmlns:v="urn:schemas-microsoft-com:vml" Requires="v">
                <p:oleObj name="Document" showAsIcon="1" r:id="rId14" imgW="914502" imgH="771525" progId="Word.Document.12">
                  <p:embed/>
                </p:oleObj>
              </mc:Choice>
              <mc:Fallback>
                <p:oleObj name="Document" showAsIcon="1" r:id="rId14" imgW="914502" imgH="771525" progId="Word.Document.12">
                  <p:embed/>
                  <p:pic>
                    <p:nvPicPr>
                      <p:cNvPr id="26" name="Object 25">
                        <a:extLst>
                          <a:ext uri="{FF2B5EF4-FFF2-40B4-BE49-F238E27FC236}">
                            <a16:creationId xmlns:a16="http://schemas.microsoft.com/office/drawing/2014/main" id="{1DB7D3B1-28B6-70AB-B459-F6C173D38A00}"/>
                          </a:ext>
                        </a:extLst>
                      </p:cNvPr>
                      <p:cNvPicPr/>
                      <p:nvPr/>
                    </p:nvPicPr>
                    <p:blipFill>
                      <a:blip r:embed="rId15"/>
                      <a:stretch>
                        <a:fillRect/>
                      </a:stretch>
                    </p:blipFill>
                    <p:spPr>
                      <a:xfrm>
                        <a:off x="7706358" y="3735078"/>
                        <a:ext cx="914400" cy="771525"/>
                      </a:xfrm>
                      <a:prstGeom prst="rect">
                        <a:avLst/>
                      </a:prstGeom>
                    </p:spPr>
                  </p:pic>
                </p:oleObj>
              </mc:Fallback>
            </mc:AlternateContent>
          </a:graphicData>
        </a:graphic>
      </p:graphicFrame>
      <p:sp>
        <p:nvSpPr>
          <p:cNvPr id="39" name="TextBox 38">
            <a:extLst>
              <a:ext uri="{FF2B5EF4-FFF2-40B4-BE49-F238E27FC236}">
                <a16:creationId xmlns:a16="http://schemas.microsoft.com/office/drawing/2014/main" id="{FF9124E7-4795-C406-2217-11F24DC0957C}"/>
              </a:ext>
            </a:extLst>
          </p:cNvPr>
          <p:cNvSpPr txBox="1"/>
          <p:nvPr/>
        </p:nvSpPr>
        <p:spPr>
          <a:xfrm>
            <a:off x="4279937" y="2979451"/>
            <a:ext cx="3426421" cy="707886"/>
          </a:xfrm>
          <a:prstGeom prst="rect">
            <a:avLst/>
          </a:prstGeom>
          <a:noFill/>
        </p:spPr>
        <p:txBody>
          <a:bodyPr wrap="square">
            <a:spAutoFit/>
          </a:bodyPr>
          <a:lstStyle/>
          <a:p>
            <a:pPr indent="-230400">
              <a:buClr>
                <a:srgbClr val="23004C"/>
              </a:buClr>
              <a:buFont typeface="Wingdings" panose="05000000000000000000" pitchFamily="2" charset="2"/>
              <a:buChar char="ü"/>
            </a:pPr>
            <a:r>
              <a:rPr lang="en-US" altLang="zh-CN" sz="1000" dirty="0">
                <a:solidFill>
                  <a:schemeClr val="accent6">
                    <a:lumMod val="50000"/>
                  </a:schemeClr>
                </a:solidFill>
                <a:latin typeface="Sanofi Sans" panose="02010503030201020103"/>
              </a:rPr>
              <a:t>HTML, Word, RTF, and Markdown reports are supported for each set of comparison data. In this example, for individual mode, we demonstrate using: </a:t>
            </a:r>
          </a:p>
          <a:p>
            <a:pPr>
              <a:buClr>
                <a:srgbClr val="23004C"/>
              </a:buClr>
            </a:pPr>
            <a:r>
              <a:rPr lang="it-IT" altLang="zh-CN" sz="1000" b="0" dirty="0">
                <a:solidFill>
                  <a:srgbClr val="0070C0"/>
                </a:solidFill>
                <a:effectLst/>
                <a:latin typeface="Sanofi Sans" panose="02010503030201020103"/>
              </a:rPr>
              <a:t>report_type </a:t>
            </a:r>
            <a:r>
              <a:rPr lang="it-IT" altLang="zh-CN" sz="1000" b="0" dirty="0">
                <a:effectLst/>
                <a:latin typeface="Sanofi Sans" panose="02010503030201020103"/>
              </a:rPr>
              <a:t>=</a:t>
            </a:r>
            <a:r>
              <a:rPr lang="it-IT" altLang="zh-CN" sz="1000" b="0" dirty="0">
                <a:solidFill>
                  <a:srgbClr val="D4D4D4"/>
                </a:solidFill>
                <a:effectLst/>
                <a:latin typeface="Sanofi Sans" panose="02010503030201020103"/>
              </a:rPr>
              <a:t> </a:t>
            </a:r>
            <a:r>
              <a:rPr lang="it-IT" altLang="zh-CN" sz="1000" b="0" dirty="0">
                <a:solidFill>
                  <a:srgbClr val="CE9178"/>
                </a:solidFill>
                <a:effectLst/>
                <a:latin typeface="Sanofi Sans" panose="02010503030201020103"/>
              </a:rPr>
              <a:t>"</a:t>
            </a:r>
            <a:r>
              <a:rPr lang="it-IT" altLang="zh-CN" sz="1000" b="0" dirty="0">
                <a:solidFill>
                  <a:schemeClr val="accent3">
                    <a:lumMod val="75000"/>
                  </a:schemeClr>
                </a:solidFill>
                <a:effectLst/>
                <a:latin typeface="Sanofi Sans" panose="02010503030201020103"/>
              </a:rPr>
              <a:t>word_document</a:t>
            </a:r>
            <a:r>
              <a:rPr lang="it-IT" altLang="zh-CN" sz="1000" b="0" dirty="0">
                <a:solidFill>
                  <a:srgbClr val="CE9178"/>
                </a:solidFill>
                <a:effectLst/>
                <a:latin typeface="Sanofi Sans" panose="02010503030201020103"/>
              </a:rPr>
              <a:t>"</a:t>
            </a:r>
            <a:endParaRPr lang="it-IT" altLang="zh-CN" sz="1000" b="0" dirty="0">
              <a:solidFill>
                <a:srgbClr val="D4D4D4"/>
              </a:solidFill>
              <a:effectLst/>
              <a:latin typeface="Sanofi Sans" panose="02010503030201020103"/>
            </a:endParaRPr>
          </a:p>
        </p:txBody>
      </p:sp>
    </p:spTree>
    <p:extLst>
      <p:ext uri="{BB962C8B-B14F-4D97-AF65-F5344CB8AC3E}">
        <p14:creationId xmlns:p14="http://schemas.microsoft.com/office/powerpoint/2010/main" val="279700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B7DEAC1-3D77-5E4C-9E80-C1E1CE791142}"/>
              </a:ext>
            </a:extLst>
          </p:cNvPr>
          <p:cNvSpPr>
            <a:spLocks noGrp="1"/>
          </p:cNvSpPr>
          <p:nvPr>
            <p:ph type="body" sz="quarter" idx="22"/>
          </p:nvPr>
        </p:nvSpPr>
        <p:spPr/>
        <p:txBody>
          <a:bodyPr vert="horz" lIns="0" tIns="0" rIns="0" bIns="0" rtlCol="0" anchor="b">
            <a:noAutofit/>
          </a:bodyPr>
          <a:lstStyle/>
          <a:p>
            <a:r>
              <a:rPr lang="en-US" dirty="0">
                <a:solidFill>
                  <a:schemeClr val="bg1"/>
                </a:solidFill>
                <a:latin typeface="Sanofi Sans" panose="02010503030201020103"/>
              </a:rPr>
              <a:t>03 </a:t>
            </a:r>
          </a:p>
        </p:txBody>
      </p:sp>
      <p:sp>
        <p:nvSpPr>
          <p:cNvPr id="3" name="Espace réservé du texte 2">
            <a:extLst>
              <a:ext uri="{FF2B5EF4-FFF2-40B4-BE49-F238E27FC236}">
                <a16:creationId xmlns:a16="http://schemas.microsoft.com/office/drawing/2014/main" id="{6D4A0C77-3ED9-B74C-8823-30518515F482}"/>
              </a:ext>
            </a:extLst>
          </p:cNvPr>
          <p:cNvSpPr>
            <a:spLocks noGrp="1"/>
          </p:cNvSpPr>
          <p:nvPr>
            <p:ph type="body" sz="quarter" idx="23"/>
          </p:nvPr>
        </p:nvSpPr>
        <p:spPr>
          <a:xfrm>
            <a:off x="2009318" y="2265747"/>
            <a:ext cx="5191582" cy="332399"/>
          </a:xfrm>
        </p:spPr>
        <p:txBody>
          <a:bodyPr/>
          <a:lstStyle/>
          <a:p>
            <a:pPr lvl="0"/>
            <a:r>
              <a:rPr lang="en-US" noProof="0" dirty="0" err="1">
                <a:latin typeface="Sanofi Sans" panose="02010503030201020103"/>
              </a:rPr>
              <a:t>compare_prism</a:t>
            </a:r>
            <a:r>
              <a:rPr lang="en-US" noProof="0" dirty="0">
                <a:latin typeface="Sanofi Sans" panose="02010503030201020103"/>
              </a:rPr>
              <a:t>_</a:t>
            </a:r>
            <a:r>
              <a:rPr lang="en-US" dirty="0">
                <a:latin typeface="Sanofi Sans" panose="02010503030201020103"/>
              </a:rPr>
              <a:t>summarize</a:t>
            </a:r>
            <a:r>
              <a:rPr lang="en-US" noProof="0" dirty="0">
                <a:latin typeface="Sanofi Sans" panose="02010503030201020103"/>
              </a:rPr>
              <a:t>()</a:t>
            </a:r>
          </a:p>
        </p:txBody>
      </p:sp>
    </p:spTree>
    <p:extLst>
      <p:ext uri="{BB962C8B-B14F-4D97-AF65-F5344CB8AC3E}">
        <p14:creationId xmlns:p14="http://schemas.microsoft.com/office/powerpoint/2010/main" val="39374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13</a:t>
            </a:fld>
            <a:endParaRPr lang="en-US" noProof="0" dirty="0"/>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erif" panose="02060503060201020102" pitchFamily="18" charset="0"/>
              </a:rPr>
              <a:t>compare_prism_summarize</a:t>
            </a:r>
            <a:r>
              <a:rPr lang="en-US" altLang="zh-CN" sz="2400" b="1" dirty="0">
                <a:solidFill>
                  <a:schemeClr val="accent1">
                    <a:lumMod val="90000"/>
                    <a:lumOff val="10000"/>
                  </a:schemeClr>
                </a:solidFill>
                <a:latin typeface="Sanofi Serif" panose="02060503060201020102" pitchFamily="18" charset="0"/>
              </a:rPr>
              <a:t>()</a:t>
            </a:r>
            <a:endParaRPr lang="zh-CN" altLang="en-US" dirty="0">
              <a:solidFill>
                <a:schemeClr val="accent1">
                  <a:lumMod val="90000"/>
                  <a:lumOff val="10000"/>
                </a:schemeClr>
              </a:solidFill>
            </a:endParaRPr>
          </a:p>
        </p:txBody>
      </p:sp>
      <p:pic>
        <p:nvPicPr>
          <p:cNvPr id="5" name="Picture 4">
            <a:extLst>
              <a:ext uri="{FF2B5EF4-FFF2-40B4-BE49-F238E27FC236}">
                <a16:creationId xmlns:a16="http://schemas.microsoft.com/office/drawing/2014/main" id="{4DABAA36-275C-BF70-23E5-ADEED0CE2336}"/>
              </a:ext>
            </a:extLst>
          </p:cNvPr>
          <p:cNvPicPr>
            <a:picLocks noChangeAspect="1"/>
          </p:cNvPicPr>
          <p:nvPr/>
        </p:nvPicPr>
        <p:blipFill>
          <a:blip r:embed="rId2"/>
          <a:stretch>
            <a:fillRect/>
          </a:stretch>
        </p:blipFill>
        <p:spPr>
          <a:xfrm>
            <a:off x="331200" y="2322822"/>
            <a:ext cx="8405552" cy="1002860"/>
          </a:xfrm>
          <a:prstGeom prst="rect">
            <a:avLst/>
          </a:prstGeom>
        </p:spPr>
      </p:pic>
      <p:pic>
        <p:nvPicPr>
          <p:cNvPr id="7" name="Picture 6">
            <a:extLst>
              <a:ext uri="{FF2B5EF4-FFF2-40B4-BE49-F238E27FC236}">
                <a16:creationId xmlns:a16="http://schemas.microsoft.com/office/drawing/2014/main" id="{CCDF7742-107D-7852-9B56-0D5ECC84BCCE}"/>
              </a:ext>
            </a:extLst>
          </p:cNvPr>
          <p:cNvPicPr>
            <a:picLocks noChangeAspect="1"/>
          </p:cNvPicPr>
          <p:nvPr/>
        </p:nvPicPr>
        <p:blipFill>
          <a:blip r:embed="rId3"/>
          <a:stretch>
            <a:fillRect/>
          </a:stretch>
        </p:blipFill>
        <p:spPr>
          <a:xfrm>
            <a:off x="331200" y="3336730"/>
            <a:ext cx="8405552" cy="1400925"/>
          </a:xfrm>
          <a:prstGeom prst="rect">
            <a:avLst/>
          </a:prstGeom>
        </p:spPr>
      </p:pic>
      <p:graphicFrame>
        <p:nvGraphicFramePr>
          <p:cNvPr id="24" name="Object 23">
            <a:extLst>
              <a:ext uri="{FF2B5EF4-FFF2-40B4-BE49-F238E27FC236}">
                <a16:creationId xmlns:a16="http://schemas.microsoft.com/office/drawing/2014/main" id="{32AC72A6-84ED-D817-E840-5B7BAB7983B0}"/>
              </a:ext>
            </a:extLst>
          </p:cNvPr>
          <p:cNvGraphicFramePr>
            <a:graphicFrameLocks noChangeAspect="1"/>
          </p:cNvGraphicFramePr>
          <p:nvPr>
            <p:extLst>
              <p:ext uri="{D42A27DB-BD31-4B8C-83A1-F6EECF244321}">
                <p14:modId xmlns:p14="http://schemas.microsoft.com/office/powerpoint/2010/main" val="3077265987"/>
              </p:ext>
            </p:extLst>
          </p:nvPr>
        </p:nvGraphicFramePr>
        <p:xfrm>
          <a:off x="7932738" y="1374775"/>
          <a:ext cx="806450" cy="681038"/>
        </p:xfrm>
        <a:graphic>
          <a:graphicData uri="http://schemas.openxmlformats.org/presentationml/2006/ole">
            <mc:AlternateContent xmlns:mc="http://schemas.openxmlformats.org/markup-compatibility/2006">
              <mc:Choice xmlns:v="urn:schemas-microsoft-com:vml" Requires="v">
                <p:oleObj name="Worksheet" showAsIcon="1" r:id="rId4" imgW="806040" imgH="680400" progId="Excel.Sheet.12">
                  <p:embed/>
                </p:oleObj>
              </mc:Choice>
              <mc:Fallback>
                <p:oleObj name="Worksheet" showAsIcon="1" r:id="rId4" imgW="806040" imgH="680400" progId="Excel.Sheet.12">
                  <p:embed/>
                  <p:pic>
                    <p:nvPicPr>
                      <p:cNvPr id="24" name="Object 23">
                        <a:extLst>
                          <a:ext uri="{FF2B5EF4-FFF2-40B4-BE49-F238E27FC236}">
                            <a16:creationId xmlns:a16="http://schemas.microsoft.com/office/drawing/2014/main" id="{32AC72A6-84ED-D817-E840-5B7BAB7983B0}"/>
                          </a:ext>
                        </a:extLst>
                      </p:cNvPr>
                      <p:cNvPicPr/>
                      <p:nvPr/>
                    </p:nvPicPr>
                    <p:blipFill>
                      <a:blip r:embed="rId5"/>
                      <a:stretch>
                        <a:fillRect/>
                      </a:stretch>
                    </p:blipFill>
                    <p:spPr>
                      <a:xfrm>
                        <a:off x="7932738" y="1374775"/>
                        <a:ext cx="806450" cy="681038"/>
                      </a:xfrm>
                      <a:prstGeom prst="rect">
                        <a:avLst/>
                      </a:prstGeom>
                    </p:spPr>
                  </p:pic>
                </p:oleObj>
              </mc:Fallback>
            </mc:AlternateContent>
          </a:graphicData>
        </a:graphic>
      </p:graphicFrame>
      <p:sp>
        <p:nvSpPr>
          <p:cNvPr id="14" name="Text Placeholder 6">
            <a:extLst>
              <a:ext uri="{FF2B5EF4-FFF2-40B4-BE49-F238E27FC236}">
                <a16:creationId xmlns:a16="http://schemas.microsoft.com/office/drawing/2014/main" id="{85C46017-F747-E7AC-F5EF-7ED92A27FA40}"/>
              </a:ext>
            </a:extLst>
          </p:cNvPr>
          <p:cNvSpPr txBox="1">
            <a:spLocks/>
          </p:cNvSpPr>
          <p:nvPr/>
        </p:nvSpPr>
        <p:spPr>
          <a:xfrm>
            <a:off x="338568" y="1244864"/>
            <a:ext cx="4028251" cy="942801"/>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Aggregates multiple comparison reports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Supports reading various file formats</a:t>
            </a:r>
          </a:p>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Returns detailed comparison data results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Insights into comparison results</a:t>
            </a:r>
          </a:p>
          <a:p>
            <a:pPr>
              <a:buClr>
                <a:srgbClr val="23004C"/>
              </a:buClr>
            </a:pPr>
            <a:endParaRPr lang="en-US" altLang="zh-CN" sz="1200" b="1" dirty="0">
              <a:solidFill>
                <a:schemeClr val="accent6">
                  <a:lumMod val="50000"/>
                </a:schemeClr>
              </a:solidFill>
              <a:latin typeface="Sanofi Sans" panose="02010503030201020103"/>
            </a:endParaRPr>
          </a:p>
        </p:txBody>
      </p:sp>
      <p:sp>
        <p:nvSpPr>
          <p:cNvPr id="15" name="Text Placeholder 5">
            <a:extLst>
              <a:ext uri="{FF2B5EF4-FFF2-40B4-BE49-F238E27FC236}">
                <a16:creationId xmlns:a16="http://schemas.microsoft.com/office/drawing/2014/main" id="{EE38ACF5-768D-1753-A351-68FDA0E2D98A}"/>
              </a:ext>
            </a:extLst>
          </p:cNvPr>
          <p:cNvSpPr txBox="1">
            <a:spLocks/>
          </p:cNvSpPr>
          <p:nvPr/>
        </p:nvSpPr>
        <p:spPr>
          <a:xfrm>
            <a:off x="333730" y="998585"/>
            <a:ext cx="4028251" cy="215444"/>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6"/>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sz="1400" b="1" dirty="0">
                <a:latin typeface="Sanofi Sans" panose="02010503030201020103"/>
              </a:rPr>
              <a:t>Key features</a:t>
            </a:r>
            <a:endParaRPr lang="zh-CN" altLang="en-US" sz="1400" b="1" dirty="0">
              <a:latin typeface="Sanofi Sans" panose="02010503030201020103"/>
            </a:endParaRPr>
          </a:p>
        </p:txBody>
      </p:sp>
      <p:sp>
        <p:nvSpPr>
          <p:cNvPr id="16" name="Text Placeholder 6">
            <a:extLst>
              <a:ext uri="{FF2B5EF4-FFF2-40B4-BE49-F238E27FC236}">
                <a16:creationId xmlns:a16="http://schemas.microsoft.com/office/drawing/2014/main" id="{9578589F-1314-2443-6429-7692578315F1}"/>
              </a:ext>
            </a:extLst>
          </p:cNvPr>
          <p:cNvSpPr txBox="1">
            <a:spLocks/>
          </p:cNvSpPr>
          <p:nvPr/>
        </p:nvSpPr>
        <p:spPr>
          <a:xfrm>
            <a:off x="4051013" y="1261223"/>
            <a:ext cx="4028251" cy="1081357"/>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6"/>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Generates a meticulously designed Excel report</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Customizable summary formats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Summary visualization</a:t>
            </a:r>
          </a:p>
          <a:p>
            <a:pPr>
              <a:buClr>
                <a:srgbClr val="23004C"/>
              </a:buClr>
            </a:pPr>
            <a:endParaRPr lang="en-US" altLang="zh-CN" sz="1200" b="1" dirty="0">
              <a:solidFill>
                <a:schemeClr val="accent6">
                  <a:lumMod val="50000"/>
                </a:schemeClr>
              </a:solidFill>
              <a:latin typeface="Sanofi Sans" panose="02010503030201020103"/>
            </a:endParaRPr>
          </a:p>
        </p:txBody>
      </p:sp>
    </p:spTree>
    <p:extLst>
      <p:ext uri="{BB962C8B-B14F-4D97-AF65-F5344CB8AC3E}">
        <p14:creationId xmlns:p14="http://schemas.microsoft.com/office/powerpoint/2010/main" val="23637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14</a:t>
            </a:fld>
            <a:endParaRPr lang="en-US" noProof="0" dirty="0"/>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compare_prism_summarize</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pic>
        <p:nvPicPr>
          <p:cNvPr id="4" name="Picture 3">
            <a:extLst>
              <a:ext uri="{FF2B5EF4-FFF2-40B4-BE49-F238E27FC236}">
                <a16:creationId xmlns:a16="http://schemas.microsoft.com/office/drawing/2014/main" id="{00000000-0008-0000-0200-000002000000}"/>
              </a:ext>
            </a:extLst>
          </p:cNvPr>
          <p:cNvPicPr>
            <a:picLocks noChangeAspect="1"/>
          </p:cNvPicPr>
          <p:nvPr/>
        </p:nvPicPr>
        <p:blipFill>
          <a:blip r:embed="rId2"/>
          <a:stretch>
            <a:fillRect/>
          </a:stretch>
        </p:blipFill>
        <p:spPr>
          <a:xfrm>
            <a:off x="856811" y="870646"/>
            <a:ext cx="2916001" cy="3888000"/>
          </a:xfrm>
          <a:prstGeom prst="rect">
            <a:avLst/>
          </a:prstGeom>
        </p:spPr>
      </p:pic>
      <p:pic>
        <p:nvPicPr>
          <p:cNvPr id="6" name="Picture 5">
            <a:extLst>
              <a:ext uri="{FF2B5EF4-FFF2-40B4-BE49-F238E27FC236}">
                <a16:creationId xmlns:a16="http://schemas.microsoft.com/office/drawing/2014/main" id="{00000000-0008-0000-0300-000002000000}"/>
              </a:ext>
            </a:extLst>
          </p:cNvPr>
          <p:cNvPicPr>
            <a:picLocks noChangeAspect="1"/>
          </p:cNvPicPr>
          <p:nvPr/>
        </p:nvPicPr>
        <p:blipFill>
          <a:blip r:embed="rId3"/>
          <a:stretch>
            <a:fillRect/>
          </a:stretch>
        </p:blipFill>
        <p:spPr>
          <a:xfrm>
            <a:off x="4784551" y="870646"/>
            <a:ext cx="2916000" cy="3888000"/>
          </a:xfrm>
          <a:prstGeom prst="rect">
            <a:avLst/>
          </a:prstGeom>
        </p:spPr>
      </p:pic>
    </p:spTree>
    <p:extLst>
      <p:ext uri="{BB962C8B-B14F-4D97-AF65-F5344CB8AC3E}">
        <p14:creationId xmlns:p14="http://schemas.microsoft.com/office/powerpoint/2010/main" val="168197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BE95-5C75-1B39-6958-7A492FBDAE85}"/>
              </a:ext>
            </a:extLst>
          </p:cNvPr>
          <p:cNvSpPr>
            <a:spLocks noGrp="1"/>
          </p:cNvSpPr>
          <p:nvPr>
            <p:ph type="ctrTitle"/>
          </p:nvPr>
        </p:nvSpPr>
        <p:spPr/>
        <p:txBody>
          <a:bodyPr/>
          <a:lstStyle/>
          <a:p>
            <a:r>
              <a:rPr lang="en-US" altLang="zh-CN" b="1" dirty="0">
                <a:latin typeface="Sanofi Sans" panose="02010503030201020103" pitchFamily="2" charset="0"/>
              </a:rPr>
              <a:t>Demo: built-in Shiny App</a:t>
            </a:r>
            <a:endParaRPr lang="en-US" b="1" dirty="0">
              <a:latin typeface="Sanofi Sans" panose="02010503030201020103" pitchFamily="2" charset="0"/>
            </a:endParaRPr>
          </a:p>
        </p:txBody>
      </p:sp>
      <p:sp>
        <p:nvSpPr>
          <p:cNvPr id="3" name="SmartArt Placeholder 2">
            <a:extLst>
              <a:ext uri="{FF2B5EF4-FFF2-40B4-BE49-F238E27FC236}">
                <a16:creationId xmlns:a16="http://schemas.microsoft.com/office/drawing/2014/main" id="{F2C1D9BD-DCF5-A1D4-5DCA-FA6313EA4939}"/>
              </a:ext>
            </a:extLst>
          </p:cNvPr>
          <p:cNvSpPr>
            <a:spLocks noGrp="1"/>
          </p:cNvSpPr>
          <p:nvPr>
            <p:ph type="dgm" sz="quarter" idx="13"/>
          </p:nvPr>
        </p:nvSpPr>
        <p:spPr/>
        <p:txBody>
          <a:bodyPr/>
          <a:lstStyle/>
          <a:p>
            <a:endParaRPr lang="zh-CN" altLang="en-US"/>
          </a:p>
        </p:txBody>
      </p:sp>
      <p:sp>
        <p:nvSpPr>
          <p:cNvPr id="4" name="SmartArt Placeholder 3">
            <a:extLst>
              <a:ext uri="{FF2B5EF4-FFF2-40B4-BE49-F238E27FC236}">
                <a16:creationId xmlns:a16="http://schemas.microsoft.com/office/drawing/2014/main" id="{4AC92090-4809-8FBA-7D0B-7B3B5D87FAAC}"/>
              </a:ext>
            </a:extLst>
          </p:cNvPr>
          <p:cNvSpPr>
            <a:spLocks noGrp="1"/>
          </p:cNvSpPr>
          <p:nvPr>
            <p:ph type="dgm" sz="quarter" idx="14"/>
          </p:nvPr>
        </p:nvSpPr>
        <p:spPr/>
        <p:txBody>
          <a:bodyPr/>
          <a:lstStyle/>
          <a:p>
            <a:endParaRPr lang="zh-CN" altLang="en-US"/>
          </a:p>
        </p:txBody>
      </p:sp>
    </p:spTree>
    <p:extLst>
      <p:ext uri="{BB962C8B-B14F-4D97-AF65-F5344CB8AC3E}">
        <p14:creationId xmlns:p14="http://schemas.microsoft.com/office/powerpoint/2010/main" val="203629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51EA6B-E4DE-144E-E575-F7CB6BCB66C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9009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88C8AF-4E94-57DF-C71C-278CBD78F3D0}"/>
              </a:ext>
            </a:extLst>
          </p:cNvPr>
          <p:cNvPicPr>
            <a:picLocks noChangeAspect="1"/>
          </p:cNvPicPr>
          <p:nvPr/>
        </p:nvPicPr>
        <p:blipFill>
          <a:blip r:embed="rId2"/>
          <a:stretch>
            <a:fillRect/>
          </a:stretch>
        </p:blipFill>
        <p:spPr>
          <a:xfrm>
            <a:off x="0" y="781"/>
            <a:ext cx="9144000" cy="5141937"/>
          </a:xfrm>
          <a:prstGeom prst="rect">
            <a:avLst/>
          </a:prstGeom>
        </p:spPr>
      </p:pic>
    </p:spTree>
    <p:extLst>
      <p:ext uri="{BB962C8B-B14F-4D97-AF65-F5344CB8AC3E}">
        <p14:creationId xmlns:p14="http://schemas.microsoft.com/office/powerpoint/2010/main" val="73119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862A97-E987-1981-F771-B65398265326}"/>
              </a:ext>
            </a:extLst>
          </p:cNvPr>
          <p:cNvPicPr>
            <a:picLocks noChangeAspect="1"/>
          </p:cNvPicPr>
          <p:nvPr/>
        </p:nvPicPr>
        <p:blipFill>
          <a:blip r:embed="rId2"/>
          <a:stretch>
            <a:fillRect/>
          </a:stretch>
        </p:blipFill>
        <p:spPr>
          <a:xfrm>
            <a:off x="397" y="0"/>
            <a:ext cx="9143206" cy="5143500"/>
          </a:xfrm>
          <a:prstGeom prst="rect">
            <a:avLst/>
          </a:prstGeom>
        </p:spPr>
      </p:pic>
    </p:spTree>
    <p:extLst>
      <p:ext uri="{BB962C8B-B14F-4D97-AF65-F5344CB8AC3E}">
        <p14:creationId xmlns:p14="http://schemas.microsoft.com/office/powerpoint/2010/main" val="169986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5FF2F-6540-D95D-0EB0-8A7A78132BB1}"/>
              </a:ext>
            </a:extLst>
          </p:cNvPr>
          <p:cNvPicPr>
            <a:picLocks noChangeAspect="1"/>
          </p:cNvPicPr>
          <p:nvPr/>
        </p:nvPicPr>
        <p:blipFill>
          <a:blip r:embed="rId2"/>
          <a:stretch>
            <a:fillRect/>
          </a:stretch>
        </p:blipFill>
        <p:spPr>
          <a:xfrm>
            <a:off x="0" y="781"/>
            <a:ext cx="9144000" cy="5141937"/>
          </a:xfrm>
          <a:prstGeom prst="rect">
            <a:avLst/>
          </a:prstGeom>
        </p:spPr>
      </p:pic>
    </p:spTree>
    <p:extLst>
      <p:ext uri="{BB962C8B-B14F-4D97-AF65-F5344CB8AC3E}">
        <p14:creationId xmlns:p14="http://schemas.microsoft.com/office/powerpoint/2010/main" val="49008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martArt Placeholder 2">
            <a:extLst>
              <a:ext uri="{FF2B5EF4-FFF2-40B4-BE49-F238E27FC236}">
                <a16:creationId xmlns:a16="http://schemas.microsoft.com/office/drawing/2014/main" id="{D6E365B8-7837-5D6D-2E10-FF8F8F3666FC}"/>
              </a:ext>
            </a:extLst>
          </p:cNvPr>
          <p:cNvSpPr>
            <a:spLocks noGrp="1"/>
          </p:cNvSpPr>
          <p:nvPr>
            <p:ph type="dgm" sz="quarter" idx="13"/>
          </p:nvPr>
        </p:nvSpPr>
        <p:spPr>
          <a:xfrm>
            <a:off x="4514347" y="3137928"/>
            <a:ext cx="115305" cy="114487"/>
          </a:xfrm>
        </p:spPr>
        <p:txBody>
          <a:bodyPr/>
          <a:lstStyle/>
          <a:p>
            <a:endParaRPr lang="zh-CN" altLang="en-US" dirty="0"/>
          </a:p>
        </p:txBody>
      </p:sp>
      <p:sp>
        <p:nvSpPr>
          <p:cNvPr id="4" name="SmartArt Placeholder 3">
            <a:extLst>
              <a:ext uri="{FF2B5EF4-FFF2-40B4-BE49-F238E27FC236}">
                <a16:creationId xmlns:a16="http://schemas.microsoft.com/office/drawing/2014/main" id="{54E6F75D-93AD-9A1E-F93B-C8D52FA8DEBB}"/>
              </a:ext>
            </a:extLst>
          </p:cNvPr>
          <p:cNvSpPr>
            <a:spLocks noGrp="1"/>
          </p:cNvSpPr>
          <p:nvPr>
            <p:ph type="dgm" sz="quarter" idx="14"/>
          </p:nvPr>
        </p:nvSpPr>
        <p:spPr>
          <a:xfrm>
            <a:off x="4514347" y="1551811"/>
            <a:ext cx="115305" cy="114487"/>
          </a:xfrm>
        </p:spPr>
        <p:txBody>
          <a:bodyPr/>
          <a:lstStyle/>
          <a:p>
            <a:endParaRPr lang="zh-CN" altLang="en-US" dirty="0"/>
          </a:p>
        </p:txBody>
      </p:sp>
      <p:sp>
        <p:nvSpPr>
          <p:cNvPr id="7" name="Text Placeholder 6">
            <a:extLst>
              <a:ext uri="{FF2B5EF4-FFF2-40B4-BE49-F238E27FC236}">
                <a16:creationId xmlns:a16="http://schemas.microsoft.com/office/drawing/2014/main" id="{111AAE4C-26DF-1BD0-30C5-401341B19E55}"/>
              </a:ext>
            </a:extLst>
          </p:cNvPr>
          <p:cNvSpPr>
            <a:spLocks noGrp="1"/>
          </p:cNvSpPr>
          <p:nvPr>
            <p:ph type="body" sz="quarter" idx="23"/>
          </p:nvPr>
        </p:nvSpPr>
        <p:spPr>
          <a:xfrm>
            <a:off x="828517" y="2106751"/>
            <a:ext cx="7476862" cy="721230"/>
          </a:xfrm>
        </p:spPr>
        <p:txBody>
          <a:bodyPr/>
          <a:lstStyle/>
          <a:p>
            <a:pPr>
              <a:lnSpc>
                <a:spcPct val="100000"/>
              </a:lnSpc>
            </a:pPr>
            <a:r>
              <a:rPr lang="en-US" sz="1400" i="1" dirty="0">
                <a:latin typeface="Sanofi Serif" panose="02060503060201020102" pitchFamily="18" charset="0"/>
              </a:rPr>
              <a:t>The views and opinions expressed in this presentation are those of the author(s) and do not necessarily reflect the official views and policies of Sanofi or position of China Pharma RUG 2025.</a:t>
            </a:r>
          </a:p>
        </p:txBody>
      </p:sp>
    </p:spTree>
    <p:extLst>
      <p:ext uri="{BB962C8B-B14F-4D97-AF65-F5344CB8AC3E}">
        <p14:creationId xmlns:p14="http://schemas.microsoft.com/office/powerpoint/2010/main" val="159299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3DA68-A6F2-ECFA-0CB2-54728DEBAC60}"/>
              </a:ext>
            </a:extLst>
          </p:cNvPr>
          <p:cNvPicPr>
            <a:picLocks noChangeAspect="1"/>
          </p:cNvPicPr>
          <p:nvPr/>
        </p:nvPicPr>
        <p:blipFill>
          <a:blip r:embed="rId2"/>
          <a:stretch>
            <a:fillRect/>
          </a:stretch>
        </p:blipFill>
        <p:spPr>
          <a:xfrm>
            <a:off x="0" y="781"/>
            <a:ext cx="9144000" cy="5141937"/>
          </a:xfrm>
          <a:prstGeom prst="rect">
            <a:avLst/>
          </a:prstGeom>
        </p:spPr>
      </p:pic>
    </p:spTree>
    <p:extLst>
      <p:ext uri="{BB962C8B-B14F-4D97-AF65-F5344CB8AC3E}">
        <p14:creationId xmlns:p14="http://schemas.microsoft.com/office/powerpoint/2010/main" val="167789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9DB84FA4-E917-7392-CAD5-D0CD00ACF7B8}"/>
              </a:ext>
            </a:extLst>
          </p:cNvPr>
          <p:cNvSpPr>
            <a:spLocks noGrp="1"/>
          </p:cNvSpPr>
          <p:nvPr>
            <p:ph type="title"/>
          </p:nvPr>
        </p:nvSpPr>
        <p:spPr>
          <a:xfrm>
            <a:off x="331200" y="439855"/>
            <a:ext cx="4028251" cy="561185"/>
          </a:xfrm>
        </p:spPr>
        <p:txBody>
          <a:bodyPr/>
          <a:lstStyle/>
          <a:p>
            <a:r>
              <a:rPr lang="en-US" altLang="zh-CN" sz="2400" b="1" dirty="0">
                <a:solidFill>
                  <a:schemeClr val="accent6">
                    <a:lumMod val="50000"/>
                  </a:schemeClr>
                </a:solidFill>
                <a:latin typeface="Sanofi Sans"/>
              </a:rPr>
              <a:t>Summary</a:t>
            </a:r>
            <a:endParaRPr lang="zh-CN" altLang="en-US" dirty="0">
              <a:latin typeface="Sanofi Sans"/>
            </a:endParaRPr>
          </a:p>
        </p:txBody>
      </p:sp>
      <p:sp>
        <p:nvSpPr>
          <p:cNvPr id="2" name="Text Placeholder 4">
            <a:extLst>
              <a:ext uri="{FF2B5EF4-FFF2-40B4-BE49-F238E27FC236}">
                <a16:creationId xmlns:a16="http://schemas.microsoft.com/office/drawing/2014/main" id="{51A5DEA1-7D20-2F02-E681-6C793DC99E2D}"/>
              </a:ext>
            </a:extLst>
          </p:cNvPr>
          <p:cNvSpPr txBox="1">
            <a:spLocks/>
          </p:cNvSpPr>
          <p:nvPr/>
        </p:nvSpPr>
        <p:spPr>
          <a:xfrm>
            <a:off x="398760" y="1001040"/>
            <a:ext cx="7937466" cy="4204556"/>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indent="0">
              <a:lnSpc>
                <a:spcPct val="100000"/>
              </a:lnSpc>
              <a:buNone/>
            </a:pPr>
            <a:r>
              <a:rPr lang="en-US" sz="1600" dirty="0">
                <a:latin typeface="Sanofi Sans" panose="02010503030201020103"/>
              </a:rPr>
              <a:t>The { </a:t>
            </a:r>
            <a:r>
              <a:rPr lang="en-US" sz="1600" dirty="0" err="1">
                <a:latin typeface="Sanofi Sans" panose="02010503030201020103"/>
              </a:rPr>
              <a:t>ComparePrism</a:t>
            </a:r>
            <a:r>
              <a:rPr lang="en-US" sz="1600" dirty="0">
                <a:latin typeface="Sanofi Sans" panose="02010503030201020103"/>
              </a:rPr>
              <a:t> } package offers three primary capabilities and a built-in Shiny app:</a:t>
            </a:r>
          </a:p>
          <a:p>
            <a:pPr marL="398250" lvl="1" indent="-171450">
              <a:lnSpc>
                <a:spcPct val="100000"/>
              </a:lnSpc>
              <a:buFont typeface="Verdana" panose="020B0604030504040204" pitchFamily="34" charset="0"/>
              <a:buChar char="●"/>
            </a:pPr>
            <a:endParaRPr lang="en-US" dirty="0">
              <a:latin typeface="Sanofi Sans" panose="02010503030201020103"/>
            </a:endParaRPr>
          </a:p>
          <a:p>
            <a:pPr marL="398250" lvl="1" indent="-171450">
              <a:lnSpc>
                <a:spcPct val="100000"/>
              </a:lnSpc>
              <a:buFont typeface="Verdana" panose="020B0604030504040204" pitchFamily="34" charset="0"/>
              <a:buChar char="●"/>
            </a:pPr>
            <a:r>
              <a:rPr lang="en-US" sz="1400" b="1" dirty="0">
                <a:solidFill>
                  <a:schemeClr val="accent6">
                    <a:lumMod val="50000"/>
                  </a:schemeClr>
                </a:solidFill>
                <a:latin typeface="Sanofi Sans" panose="02010503030201020103"/>
              </a:rPr>
              <a:t>Comparison of two data frames: </a:t>
            </a:r>
          </a:p>
          <a:p>
            <a:pPr lvl="2" indent="0">
              <a:lnSpc>
                <a:spcPct val="100000"/>
              </a:lnSpc>
              <a:buNone/>
            </a:pPr>
            <a:r>
              <a:rPr lang="en-US" sz="1400" dirty="0" err="1">
                <a:latin typeface="Sanofi Sans" panose="02010503030201020103"/>
              </a:rPr>
              <a:t>ComparePrism</a:t>
            </a:r>
            <a:r>
              <a:rPr lang="en-US" sz="1400" dirty="0">
                <a:latin typeface="Sanofi Sans" panose="02010503030201020103"/>
              </a:rPr>
              <a:t> facilitates the comparison of two data frames, producing detailed reports that emphasize both differences and similarities between the datasets.</a:t>
            </a:r>
          </a:p>
          <a:p>
            <a:pPr marL="398250" lvl="1" indent="-171450">
              <a:lnSpc>
                <a:spcPct val="100000"/>
              </a:lnSpc>
              <a:buFont typeface="Verdana" panose="020B0604030504040204" pitchFamily="34" charset="0"/>
              <a:buChar char="●"/>
            </a:pPr>
            <a:endParaRPr lang="en-US" dirty="0">
              <a:latin typeface="Sanofi Sans" panose="02010503030201020103"/>
            </a:endParaRPr>
          </a:p>
          <a:p>
            <a:pPr marL="398250" lvl="1" indent="-171450">
              <a:lnSpc>
                <a:spcPct val="100000"/>
              </a:lnSpc>
              <a:buFont typeface="Verdana" panose="020B0604030504040204" pitchFamily="34" charset="0"/>
              <a:buChar char="●"/>
            </a:pPr>
            <a:r>
              <a:rPr lang="en-US" sz="1400" b="1" dirty="0">
                <a:solidFill>
                  <a:schemeClr val="accent6">
                    <a:lumMod val="50000"/>
                  </a:schemeClr>
                </a:solidFill>
                <a:latin typeface="Sanofi Sans" panose="02010503030201020103"/>
              </a:rPr>
              <a:t>Batch Comparison: </a:t>
            </a:r>
          </a:p>
          <a:p>
            <a:pPr lvl="2" indent="0">
              <a:lnSpc>
                <a:spcPct val="100000"/>
              </a:lnSpc>
              <a:buNone/>
            </a:pPr>
            <a:r>
              <a:rPr lang="en-US" sz="1400" dirty="0">
                <a:latin typeface="Sanofi Sans" panose="02010503030201020103"/>
              </a:rPr>
              <a:t>The package allows for batch comparison of multiple pairs of datasets, generating individual or comprehensive reports.</a:t>
            </a:r>
          </a:p>
          <a:p>
            <a:pPr marL="398250" lvl="1" indent="-171450">
              <a:lnSpc>
                <a:spcPct val="100000"/>
              </a:lnSpc>
              <a:buFont typeface="Verdana" panose="020B0604030504040204" pitchFamily="34" charset="0"/>
              <a:buChar char="●"/>
            </a:pPr>
            <a:endParaRPr lang="en-US" dirty="0">
              <a:latin typeface="Sanofi Sans" panose="02010503030201020103"/>
            </a:endParaRPr>
          </a:p>
          <a:p>
            <a:pPr marL="398250" lvl="1" indent="-171450">
              <a:lnSpc>
                <a:spcPct val="100000"/>
              </a:lnSpc>
              <a:buFont typeface="Verdana" panose="020B0604030504040204" pitchFamily="34" charset="0"/>
              <a:buChar char="●"/>
            </a:pPr>
            <a:r>
              <a:rPr lang="en-US" sz="1400" b="1" dirty="0">
                <a:solidFill>
                  <a:schemeClr val="accent6">
                    <a:lumMod val="50000"/>
                  </a:schemeClr>
                </a:solidFill>
                <a:latin typeface="Sanofi Sans" panose="02010503030201020103"/>
              </a:rPr>
              <a:t>Summarization of Comparison Reports: </a:t>
            </a:r>
          </a:p>
          <a:p>
            <a:pPr lvl="2" indent="0">
              <a:lnSpc>
                <a:spcPct val="100000"/>
              </a:lnSpc>
              <a:buNone/>
            </a:pPr>
            <a:r>
              <a:rPr lang="en-US" sz="1400" dirty="0">
                <a:latin typeface="Sanofi Sans" panose="02010503030201020103"/>
              </a:rPr>
              <a:t>The package provides functions to summarize comparison reports, facilitating the review and validation of compare results.</a:t>
            </a:r>
          </a:p>
          <a:p>
            <a:pPr marL="398250" lvl="1" indent="-171450">
              <a:lnSpc>
                <a:spcPct val="100000"/>
              </a:lnSpc>
              <a:buFont typeface="Verdana" panose="020B0604030504040204" pitchFamily="34" charset="0"/>
              <a:buChar char="●"/>
            </a:pPr>
            <a:endParaRPr lang="en-US" altLang="zh-CN" dirty="0">
              <a:latin typeface="Sanofi Sans" panose="02010503030201020103"/>
            </a:endParaRPr>
          </a:p>
          <a:p>
            <a:pPr marL="398250" lvl="1" indent="-171450">
              <a:lnSpc>
                <a:spcPct val="100000"/>
              </a:lnSpc>
              <a:buFont typeface="Verdana" panose="020B0604030504040204" pitchFamily="34" charset="0"/>
              <a:buChar char="●"/>
            </a:pPr>
            <a:r>
              <a:rPr lang="en-US" altLang="zh-CN" sz="1400" b="1" dirty="0">
                <a:solidFill>
                  <a:schemeClr val="accent6">
                    <a:lumMod val="50000"/>
                  </a:schemeClr>
                </a:solidFill>
                <a:latin typeface="Sanofi Sans" panose="02010503030201020103"/>
              </a:rPr>
              <a:t>Built-in Shiny App: </a:t>
            </a:r>
          </a:p>
          <a:p>
            <a:pPr lvl="2" indent="0">
              <a:lnSpc>
                <a:spcPct val="100000"/>
              </a:lnSpc>
              <a:buNone/>
            </a:pPr>
            <a:r>
              <a:rPr lang="en-US" altLang="zh-CN" sz="1400" dirty="0">
                <a:latin typeface="Sanofi Sans" panose="02010503030201020103"/>
              </a:rPr>
              <a:t>A modern Shiny app is built-in for interactive operation of these three main functions.</a:t>
            </a:r>
            <a:endParaRPr lang="en-US" sz="1100" dirty="0">
              <a:latin typeface="Sanofi Sans" panose="02010503030201020103"/>
            </a:endParaRPr>
          </a:p>
        </p:txBody>
      </p:sp>
    </p:spTree>
    <p:extLst>
      <p:ext uri="{BB962C8B-B14F-4D97-AF65-F5344CB8AC3E}">
        <p14:creationId xmlns:p14="http://schemas.microsoft.com/office/powerpoint/2010/main" val="34727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BE95-5C75-1B39-6958-7A492FBDAE85}"/>
              </a:ext>
            </a:extLst>
          </p:cNvPr>
          <p:cNvSpPr>
            <a:spLocks noGrp="1"/>
          </p:cNvSpPr>
          <p:nvPr>
            <p:ph type="ctrTitle"/>
          </p:nvPr>
        </p:nvSpPr>
        <p:spPr/>
        <p:txBody>
          <a:bodyPr/>
          <a:lstStyle/>
          <a:p>
            <a:r>
              <a:rPr lang="en-US" b="1" dirty="0">
                <a:latin typeface="Sanofi Sans" panose="02010503030201020103" pitchFamily="2" charset="0"/>
              </a:rPr>
              <a:t>Q &amp; A</a:t>
            </a:r>
          </a:p>
        </p:txBody>
      </p:sp>
      <p:sp>
        <p:nvSpPr>
          <p:cNvPr id="3" name="SmartArt Placeholder 2">
            <a:extLst>
              <a:ext uri="{FF2B5EF4-FFF2-40B4-BE49-F238E27FC236}">
                <a16:creationId xmlns:a16="http://schemas.microsoft.com/office/drawing/2014/main" id="{F2C1D9BD-DCF5-A1D4-5DCA-FA6313EA4939}"/>
              </a:ext>
            </a:extLst>
          </p:cNvPr>
          <p:cNvSpPr>
            <a:spLocks noGrp="1"/>
          </p:cNvSpPr>
          <p:nvPr>
            <p:ph type="dgm" sz="quarter" idx="13"/>
          </p:nvPr>
        </p:nvSpPr>
        <p:spPr/>
        <p:txBody>
          <a:bodyPr/>
          <a:lstStyle/>
          <a:p>
            <a:endParaRPr lang="zh-CN" altLang="en-US"/>
          </a:p>
        </p:txBody>
      </p:sp>
      <p:sp>
        <p:nvSpPr>
          <p:cNvPr id="4" name="SmartArt Placeholder 3">
            <a:extLst>
              <a:ext uri="{FF2B5EF4-FFF2-40B4-BE49-F238E27FC236}">
                <a16:creationId xmlns:a16="http://schemas.microsoft.com/office/drawing/2014/main" id="{4AC92090-4809-8FBA-7D0B-7B3B5D87FAAC}"/>
              </a:ext>
            </a:extLst>
          </p:cNvPr>
          <p:cNvSpPr>
            <a:spLocks noGrp="1"/>
          </p:cNvSpPr>
          <p:nvPr>
            <p:ph type="dgm" sz="quarter" idx="14"/>
          </p:nvPr>
        </p:nvSpPr>
        <p:spPr/>
        <p:txBody>
          <a:bodyPr/>
          <a:lstStyle/>
          <a:p>
            <a:endParaRPr lang="zh-CN" altLang="en-US"/>
          </a:p>
        </p:txBody>
      </p:sp>
    </p:spTree>
    <p:extLst>
      <p:ext uri="{BB962C8B-B14F-4D97-AF65-F5344CB8AC3E}">
        <p14:creationId xmlns:p14="http://schemas.microsoft.com/office/powerpoint/2010/main" val="66561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BE95-5C75-1B39-6958-7A492FBDAE85}"/>
              </a:ext>
            </a:extLst>
          </p:cNvPr>
          <p:cNvSpPr>
            <a:spLocks noGrp="1"/>
          </p:cNvSpPr>
          <p:nvPr>
            <p:ph type="ctrTitle"/>
          </p:nvPr>
        </p:nvSpPr>
        <p:spPr/>
        <p:txBody>
          <a:bodyPr/>
          <a:lstStyle/>
          <a:p>
            <a:r>
              <a:rPr lang="en-US" altLang="zh-CN" b="1" dirty="0">
                <a:latin typeface="Sanofi Sans" panose="02010503030201020103" pitchFamily="2" charset="0"/>
              </a:rPr>
              <a:t>THANK YOU</a:t>
            </a:r>
            <a:endParaRPr lang="en-US" b="1" dirty="0">
              <a:latin typeface="Sanofi Sans" panose="02010503030201020103" pitchFamily="2" charset="0"/>
            </a:endParaRPr>
          </a:p>
        </p:txBody>
      </p:sp>
      <p:sp>
        <p:nvSpPr>
          <p:cNvPr id="3" name="SmartArt Placeholder 2">
            <a:extLst>
              <a:ext uri="{FF2B5EF4-FFF2-40B4-BE49-F238E27FC236}">
                <a16:creationId xmlns:a16="http://schemas.microsoft.com/office/drawing/2014/main" id="{F2C1D9BD-DCF5-A1D4-5DCA-FA6313EA4939}"/>
              </a:ext>
            </a:extLst>
          </p:cNvPr>
          <p:cNvSpPr>
            <a:spLocks noGrp="1"/>
          </p:cNvSpPr>
          <p:nvPr>
            <p:ph type="dgm" sz="quarter" idx="13"/>
          </p:nvPr>
        </p:nvSpPr>
        <p:spPr/>
        <p:txBody>
          <a:bodyPr/>
          <a:lstStyle/>
          <a:p>
            <a:endParaRPr lang="zh-CN" altLang="en-US"/>
          </a:p>
        </p:txBody>
      </p:sp>
      <p:sp>
        <p:nvSpPr>
          <p:cNvPr id="4" name="SmartArt Placeholder 3">
            <a:extLst>
              <a:ext uri="{FF2B5EF4-FFF2-40B4-BE49-F238E27FC236}">
                <a16:creationId xmlns:a16="http://schemas.microsoft.com/office/drawing/2014/main" id="{4AC92090-4809-8FBA-7D0B-7B3B5D87FAAC}"/>
              </a:ext>
            </a:extLst>
          </p:cNvPr>
          <p:cNvSpPr>
            <a:spLocks noGrp="1"/>
          </p:cNvSpPr>
          <p:nvPr>
            <p:ph type="dgm" sz="quarter" idx="14"/>
          </p:nvPr>
        </p:nvSpPr>
        <p:spPr/>
        <p:txBody>
          <a:bodyPr/>
          <a:lstStyle/>
          <a:p>
            <a:endParaRPr lang="zh-CN" altLang="en-US"/>
          </a:p>
        </p:txBody>
      </p:sp>
    </p:spTree>
    <p:extLst>
      <p:ext uri="{BB962C8B-B14F-4D97-AF65-F5344CB8AC3E}">
        <p14:creationId xmlns:p14="http://schemas.microsoft.com/office/powerpoint/2010/main" val="104431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24</a:t>
            </a:fld>
            <a:endParaRPr lang="en-US" noProof="0" dirty="0"/>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829648"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Supported Report Gallery for unequal data comparison:</a:t>
            </a:r>
            <a:endParaRPr lang="zh-CN" altLang="en-US" b="1" dirty="0">
              <a:latin typeface="Sanofi Sans" panose="02010503030201020103"/>
            </a:endParaRPr>
          </a:p>
        </p:txBody>
      </p:sp>
      <p:sp>
        <p:nvSpPr>
          <p:cNvPr id="5" name="Action Button: Return 4">
            <a:hlinkClick r:id="rId3" action="ppaction://hlinksldjump" highlightClick="1"/>
            <a:extLst>
              <a:ext uri="{FF2B5EF4-FFF2-40B4-BE49-F238E27FC236}">
                <a16:creationId xmlns:a16="http://schemas.microsoft.com/office/drawing/2014/main" id="{998381AC-5D84-F639-1AE4-5DAA3B4D1A89}"/>
              </a:ext>
            </a:extLst>
          </p:cNvPr>
          <p:cNvSpPr/>
          <p:nvPr/>
        </p:nvSpPr>
        <p:spPr>
          <a:xfrm>
            <a:off x="4059087" y="10175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7" name="TextBox 6">
            <a:extLst>
              <a:ext uri="{FF2B5EF4-FFF2-40B4-BE49-F238E27FC236}">
                <a16:creationId xmlns:a16="http://schemas.microsoft.com/office/drawing/2014/main" id="{AD0361FE-B193-D27E-1A2B-F83BC67A9A9D}"/>
              </a:ext>
            </a:extLst>
          </p:cNvPr>
          <p:cNvSpPr txBox="1"/>
          <p:nvPr/>
        </p:nvSpPr>
        <p:spPr>
          <a:xfrm>
            <a:off x="4243841" y="1110348"/>
            <a:ext cx="732821" cy="46166"/>
          </a:xfrm>
          <a:prstGeom prst="rect">
            <a:avLst/>
          </a:prstGeom>
          <a:noFill/>
        </p:spPr>
        <p:txBody>
          <a:bodyPr wrap="square" lIns="0" tIns="0" rIns="0" bIns="0" rtlCol="0">
            <a:spAutoFit/>
          </a:bodyPr>
          <a:lstStyle/>
          <a:p>
            <a:r>
              <a:rPr lang="en-US" altLang="zh-CN" sz="300" dirty="0">
                <a:solidFill>
                  <a:schemeClr val="bg1">
                    <a:lumMod val="50000"/>
                  </a:schemeClr>
                </a:solidFill>
              </a:rPr>
              <a:t>Click the button to return …</a:t>
            </a:r>
            <a:endParaRPr lang="zh-CN" altLang="en-US" sz="300" dirty="0">
              <a:solidFill>
                <a:schemeClr val="bg1">
                  <a:lumMod val="50000"/>
                </a:schemeClr>
              </a:solidFill>
            </a:endParaRPr>
          </a:p>
        </p:txBody>
      </p:sp>
      <p:sp>
        <p:nvSpPr>
          <p:cNvPr id="13" name="Rectangle 12">
            <a:extLst>
              <a:ext uri="{FF2B5EF4-FFF2-40B4-BE49-F238E27FC236}">
                <a16:creationId xmlns:a16="http://schemas.microsoft.com/office/drawing/2014/main" id="{6348CF7C-91B4-1256-EAC6-A2E5F28EECAB}"/>
              </a:ext>
            </a:extLst>
          </p:cNvPr>
          <p:cNvSpPr/>
          <p:nvPr/>
        </p:nvSpPr>
        <p:spPr>
          <a:xfrm>
            <a:off x="421531" y="1360921"/>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html_document</a:t>
            </a:r>
            <a:endParaRPr lang="zh-CN" altLang="en-US" sz="1200" dirty="0">
              <a:solidFill>
                <a:srgbClr val="7030A0"/>
              </a:solidFill>
              <a:latin typeface="Sanofi Sans" panose="02010503030201020103"/>
            </a:endParaRPr>
          </a:p>
        </p:txBody>
      </p:sp>
      <p:sp>
        <p:nvSpPr>
          <p:cNvPr id="14" name="Rectangle 13">
            <a:extLst>
              <a:ext uri="{FF2B5EF4-FFF2-40B4-BE49-F238E27FC236}">
                <a16:creationId xmlns:a16="http://schemas.microsoft.com/office/drawing/2014/main" id="{5071089F-5F3B-A019-E038-46E4A2222076}"/>
              </a:ext>
            </a:extLst>
          </p:cNvPr>
          <p:cNvSpPr/>
          <p:nvPr/>
        </p:nvSpPr>
        <p:spPr>
          <a:xfrm>
            <a:off x="2485636" y="1360921"/>
            <a:ext cx="2074557"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word_document</a:t>
            </a:r>
            <a:endParaRPr lang="zh-CN" altLang="en-US" sz="1200" dirty="0">
              <a:solidFill>
                <a:srgbClr val="7030A0"/>
              </a:solidFill>
              <a:latin typeface="Sanofi Sans" panose="02010503030201020103"/>
            </a:endParaRPr>
          </a:p>
        </p:txBody>
      </p:sp>
      <p:sp>
        <p:nvSpPr>
          <p:cNvPr id="15" name="Rectangle 14">
            <a:extLst>
              <a:ext uri="{FF2B5EF4-FFF2-40B4-BE49-F238E27FC236}">
                <a16:creationId xmlns:a16="http://schemas.microsoft.com/office/drawing/2014/main" id="{745DBC41-0D04-8B94-0AC7-EA2A596EFD9C}"/>
              </a:ext>
            </a:extLst>
          </p:cNvPr>
          <p:cNvSpPr/>
          <p:nvPr/>
        </p:nvSpPr>
        <p:spPr>
          <a:xfrm>
            <a:off x="4715550" y="1357760"/>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rtf_document</a:t>
            </a:r>
            <a:endParaRPr lang="zh-CN" altLang="en-US" sz="1200" dirty="0">
              <a:solidFill>
                <a:srgbClr val="7030A0"/>
              </a:solidFill>
              <a:latin typeface="Sanofi Sans" panose="02010503030201020103"/>
            </a:endParaRPr>
          </a:p>
        </p:txBody>
      </p:sp>
      <p:sp>
        <p:nvSpPr>
          <p:cNvPr id="16" name="Rectangle 15">
            <a:extLst>
              <a:ext uri="{FF2B5EF4-FFF2-40B4-BE49-F238E27FC236}">
                <a16:creationId xmlns:a16="http://schemas.microsoft.com/office/drawing/2014/main" id="{0962CD7B-4ACC-5C94-9FC8-B9B3284D2524}"/>
              </a:ext>
            </a:extLst>
          </p:cNvPr>
          <p:cNvSpPr/>
          <p:nvPr/>
        </p:nvSpPr>
        <p:spPr>
          <a:xfrm>
            <a:off x="6779912" y="1357760"/>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md_document</a:t>
            </a:r>
            <a:endParaRPr lang="zh-CN" altLang="en-US" sz="1200" dirty="0">
              <a:solidFill>
                <a:srgbClr val="7030A0"/>
              </a:solidFill>
              <a:latin typeface="Sanofi Sans" panose="02010503030201020103"/>
            </a:endParaRPr>
          </a:p>
        </p:txBody>
      </p:sp>
      <p:grpSp>
        <p:nvGrpSpPr>
          <p:cNvPr id="31" name="Group 30">
            <a:extLst>
              <a:ext uri="{FF2B5EF4-FFF2-40B4-BE49-F238E27FC236}">
                <a16:creationId xmlns:a16="http://schemas.microsoft.com/office/drawing/2014/main" id="{5C1FA57B-D799-BE45-8685-0A90AA2E5C92}"/>
              </a:ext>
            </a:extLst>
          </p:cNvPr>
          <p:cNvGrpSpPr/>
          <p:nvPr/>
        </p:nvGrpSpPr>
        <p:grpSpPr>
          <a:xfrm>
            <a:off x="276699" y="1811363"/>
            <a:ext cx="1977503" cy="2749373"/>
            <a:chOff x="276699" y="1811363"/>
            <a:chExt cx="1977503" cy="2749373"/>
          </a:xfrm>
        </p:grpSpPr>
        <p:pic>
          <p:nvPicPr>
            <p:cNvPr id="24" name="Picture 23" descr="A close-up of a document&#10;&#10;Description automatically generated">
              <a:extLst>
                <a:ext uri="{FF2B5EF4-FFF2-40B4-BE49-F238E27FC236}">
                  <a16:creationId xmlns:a16="http://schemas.microsoft.com/office/drawing/2014/main" id="{DE19B9F9-E21D-E282-420C-209770D545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64" y="2040736"/>
              <a:ext cx="1781738" cy="2520000"/>
            </a:xfrm>
            <a:prstGeom prst="rect">
              <a:avLst/>
            </a:prstGeom>
            <a:ln>
              <a:noFill/>
            </a:ln>
            <a:effectLst>
              <a:outerShdw blurRad="292100" dist="139700" dir="2700000" algn="tl" rotWithShape="0">
                <a:srgbClr val="333333">
                  <a:alpha val="65000"/>
                </a:srgbClr>
              </a:outerShdw>
            </a:effectLst>
          </p:spPr>
        </p:pic>
        <p:pic>
          <p:nvPicPr>
            <p:cNvPr id="26" name="Picture 25" descr="A close-up of a document&#10;&#10;Description automatically generated">
              <a:extLst>
                <a:ext uri="{FF2B5EF4-FFF2-40B4-BE49-F238E27FC236}">
                  <a16:creationId xmlns:a16="http://schemas.microsoft.com/office/drawing/2014/main" id="{1FA9B746-5B0B-AB06-4938-32FD97983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93" y="1955679"/>
              <a:ext cx="1781738" cy="2520000"/>
            </a:xfrm>
            <a:prstGeom prst="rect">
              <a:avLst/>
            </a:prstGeom>
            <a:ln>
              <a:noFill/>
            </a:ln>
            <a:effectLst>
              <a:outerShdw blurRad="292100" dist="139700" dir="2700000" algn="tl" rotWithShape="0">
                <a:srgbClr val="333333">
                  <a:alpha val="65000"/>
                </a:srgbClr>
              </a:outerShdw>
            </a:effectLst>
          </p:spPr>
        </p:pic>
        <p:pic>
          <p:nvPicPr>
            <p:cNvPr id="28" name="Picture 27" descr="A close-up of a document&#10;&#10;Description automatically generated">
              <a:extLst>
                <a:ext uri="{FF2B5EF4-FFF2-40B4-BE49-F238E27FC236}">
                  <a16:creationId xmlns:a16="http://schemas.microsoft.com/office/drawing/2014/main" id="{C0802416-E120-9FA7-21BC-3AD06C667C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2970" y="1881681"/>
              <a:ext cx="1781738" cy="2520000"/>
            </a:xfrm>
            <a:prstGeom prst="rect">
              <a:avLst/>
            </a:prstGeom>
            <a:ln>
              <a:noFill/>
            </a:ln>
            <a:effectLst>
              <a:outerShdw blurRad="292100" dist="139700" dir="2700000" algn="tl" rotWithShape="0">
                <a:srgbClr val="333333">
                  <a:alpha val="65000"/>
                </a:srgbClr>
              </a:outerShdw>
            </a:effectLst>
          </p:spPr>
        </p:pic>
        <p:pic>
          <p:nvPicPr>
            <p:cNvPr id="30" name="Picture 29" descr="A close-up of a data comparison report&#10;&#10;Description automatically generated">
              <a:hlinkClick r:id="rId7" action="ppaction://hlinksldjump" tooltip="Click to see details ..."/>
              <a:extLst>
                <a:ext uri="{FF2B5EF4-FFF2-40B4-BE49-F238E27FC236}">
                  <a16:creationId xmlns:a16="http://schemas.microsoft.com/office/drawing/2014/main" id="{AB68515D-0E4C-8CC3-370D-D7C570085A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6699" y="1811363"/>
              <a:ext cx="1781738" cy="2520000"/>
            </a:xfrm>
            <a:prstGeom prst="rect">
              <a:avLst/>
            </a:prstGeom>
            <a:ln>
              <a:noFill/>
            </a:ln>
            <a:effectLst>
              <a:outerShdw blurRad="292100" dist="139700" dir="2700000" algn="tl" rotWithShape="0">
                <a:srgbClr val="333333">
                  <a:alpha val="65000"/>
                </a:srgbClr>
              </a:outerShdw>
            </a:effectLst>
          </p:spPr>
        </p:pic>
      </p:grpSp>
      <p:grpSp>
        <p:nvGrpSpPr>
          <p:cNvPr id="42" name="Group 41">
            <a:extLst>
              <a:ext uri="{FF2B5EF4-FFF2-40B4-BE49-F238E27FC236}">
                <a16:creationId xmlns:a16="http://schemas.microsoft.com/office/drawing/2014/main" id="{4EE1E1BD-DA1C-7A26-8BB8-7209438C1ABC}"/>
              </a:ext>
            </a:extLst>
          </p:cNvPr>
          <p:cNvGrpSpPr/>
          <p:nvPr/>
        </p:nvGrpSpPr>
        <p:grpSpPr>
          <a:xfrm>
            <a:off x="2407077" y="1811363"/>
            <a:ext cx="2203798" cy="2769387"/>
            <a:chOff x="3933216" y="5066955"/>
            <a:chExt cx="2203798" cy="2769387"/>
          </a:xfrm>
        </p:grpSpPr>
        <p:pic>
          <p:nvPicPr>
            <p:cNvPr id="41" name="Picture 40" descr="A close-up of a document&#10;&#10;Description automatically generated">
              <a:extLst>
                <a:ext uri="{FF2B5EF4-FFF2-40B4-BE49-F238E27FC236}">
                  <a16:creationId xmlns:a16="http://schemas.microsoft.com/office/drawing/2014/main" id="{9691C0F9-A92C-6319-811A-3C0B1BCF93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89741" y="5316342"/>
              <a:ext cx="1947273" cy="2520000"/>
            </a:xfrm>
            <a:prstGeom prst="rect">
              <a:avLst/>
            </a:prstGeom>
            <a:ln>
              <a:noFill/>
            </a:ln>
            <a:effectLst>
              <a:outerShdw blurRad="292100" dist="139700" dir="2700000" algn="tl" rotWithShape="0">
                <a:srgbClr val="333333">
                  <a:alpha val="65000"/>
                </a:srgbClr>
              </a:outerShdw>
            </a:effectLst>
          </p:spPr>
        </p:pic>
        <p:pic>
          <p:nvPicPr>
            <p:cNvPr id="39" name="Picture 38">
              <a:extLst>
                <a:ext uri="{FF2B5EF4-FFF2-40B4-BE49-F238E27FC236}">
                  <a16:creationId xmlns:a16="http://schemas.microsoft.com/office/drawing/2014/main" id="{E30518C3-A638-4C19-855C-D61F173E41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1596" y="5256089"/>
              <a:ext cx="1947273" cy="2520000"/>
            </a:xfrm>
            <a:prstGeom prst="rect">
              <a:avLst/>
            </a:prstGeom>
            <a:ln>
              <a:noFill/>
            </a:ln>
            <a:effectLst>
              <a:outerShdw blurRad="292100" dist="139700" dir="2700000" algn="tl" rotWithShape="0">
                <a:srgbClr val="333333">
                  <a:alpha val="65000"/>
                </a:srgbClr>
              </a:outerShdw>
            </a:effectLst>
          </p:spPr>
        </p:pic>
        <p:pic>
          <p:nvPicPr>
            <p:cNvPr id="37" name="Picture 36" descr="A close-up of a document&#10;&#10;Description automatically generated">
              <a:extLst>
                <a:ext uri="{FF2B5EF4-FFF2-40B4-BE49-F238E27FC236}">
                  <a16:creationId xmlns:a16="http://schemas.microsoft.com/office/drawing/2014/main" id="{48792F47-2B1A-E5A6-C42F-3266B03C3A4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58394" y="5192930"/>
              <a:ext cx="1947273" cy="2520000"/>
            </a:xfrm>
            <a:prstGeom prst="rect">
              <a:avLst/>
            </a:prstGeom>
            <a:ln>
              <a:noFill/>
            </a:ln>
            <a:effectLst>
              <a:outerShdw blurRad="292100" dist="139700" dir="2700000" algn="tl" rotWithShape="0">
                <a:srgbClr val="333333">
                  <a:alpha val="65000"/>
                </a:srgbClr>
              </a:outerShdw>
            </a:effectLst>
          </p:spPr>
        </p:pic>
        <p:pic>
          <p:nvPicPr>
            <p:cNvPr id="35" name="Picture 34" descr="A document with numbers and text&#10;&#10;Description automatically generated">
              <a:extLst>
                <a:ext uri="{FF2B5EF4-FFF2-40B4-BE49-F238E27FC236}">
                  <a16:creationId xmlns:a16="http://schemas.microsoft.com/office/drawing/2014/main" id="{7D48E60E-4F3B-4BB0-1300-584CA46547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88069" y="5135514"/>
              <a:ext cx="1947273" cy="2520000"/>
            </a:xfrm>
            <a:prstGeom prst="rect">
              <a:avLst/>
            </a:prstGeom>
            <a:ln>
              <a:noFill/>
            </a:ln>
            <a:effectLst>
              <a:outerShdw blurRad="292100" dist="139700" dir="2700000" algn="tl" rotWithShape="0">
                <a:srgbClr val="333333">
                  <a:alpha val="65000"/>
                </a:srgbClr>
              </a:outerShdw>
            </a:effectLst>
          </p:spPr>
        </p:pic>
        <p:pic>
          <p:nvPicPr>
            <p:cNvPr id="33" name="Picture 32" descr="A close-up of a report&#10;&#10;Description automatically generated">
              <a:hlinkClick r:id="rId13" action="ppaction://hlinksldjump" tooltip="Click to see details ..."/>
              <a:extLst>
                <a:ext uri="{FF2B5EF4-FFF2-40B4-BE49-F238E27FC236}">
                  <a16:creationId xmlns:a16="http://schemas.microsoft.com/office/drawing/2014/main" id="{2A370930-FFFF-DD01-3115-52ACF03F1FC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3216" y="5066955"/>
              <a:ext cx="1947273" cy="2520000"/>
            </a:xfrm>
            <a:prstGeom prst="rect">
              <a:avLst/>
            </a:prstGeom>
            <a:ln>
              <a:noFill/>
            </a:ln>
            <a:effectLst>
              <a:outerShdw blurRad="292100" dist="139700" dir="2700000" algn="tl" rotWithShape="0">
                <a:srgbClr val="333333">
                  <a:alpha val="65000"/>
                </a:srgbClr>
              </a:outerShdw>
            </a:effectLst>
          </p:spPr>
        </p:pic>
      </p:grpSp>
      <p:grpSp>
        <p:nvGrpSpPr>
          <p:cNvPr id="55" name="Group 54">
            <a:extLst>
              <a:ext uri="{FF2B5EF4-FFF2-40B4-BE49-F238E27FC236}">
                <a16:creationId xmlns:a16="http://schemas.microsoft.com/office/drawing/2014/main" id="{EBDB58C0-E27C-5D68-D028-84BE88D439DA}"/>
              </a:ext>
            </a:extLst>
          </p:cNvPr>
          <p:cNvGrpSpPr/>
          <p:nvPr/>
        </p:nvGrpSpPr>
        <p:grpSpPr>
          <a:xfrm>
            <a:off x="4789652" y="1817611"/>
            <a:ext cx="2013570" cy="2739131"/>
            <a:chOff x="6841968" y="1967308"/>
            <a:chExt cx="2013570" cy="2739131"/>
          </a:xfrm>
        </p:grpSpPr>
        <p:pic>
          <p:nvPicPr>
            <p:cNvPr id="44" name="Picture 43" descr="A close-up of a document&#10;&#10;Description automatically generated">
              <a:extLst>
                <a:ext uri="{FF2B5EF4-FFF2-40B4-BE49-F238E27FC236}">
                  <a16:creationId xmlns:a16="http://schemas.microsoft.com/office/drawing/2014/main" id="{1A56321F-8AC2-F995-E9AE-8DC5A172EF7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73545" y="2186439"/>
              <a:ext cx="1781993" cy="2520000"/>
            </a:xfrm>
            <a:prstGeom prst="rect">
              <a:avLst/>
            </a:prstGeom>
            <a:ln>
              <a:noFill/>
            </a:ln>
            <a:effectLst>
              <a:outerShdw blurRad="292100" dist="139700" dir="2700000" algn="tl" rotWithShape="0">
                <a:srgbClr val="333333">
                  <a:alpha val="65000"/>
                </a:srgbClr>
              </a:outerShdw>
            </a:effectLst>
          </p:spPr>
        </p:pic>
        <p:pic>
          <p:nvPicPr>
            <p:cNvPr id="48" name="Picture 47" descr="A white background with black text&#10;&#10;Description automatically generated">
              <a:extLst>
                <a:ext uri="{FF2B5EF4-FFF2-40B4-BE49-F238E27FC236}">
                  <a16:creationId xmlns:a16="http://schemas.microsoft.com/office/drawing/2014/main" id="{C8419724-5894-FD48-1721-8ABEDD772DF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30483" y="2142872"/>
              <a:ext cx="1781993" cy="2520000"/>
            </a:xfrm>
            <a:prstGeom prst="rect">
              <a:avLst/>
            </a:prstGeom>
            <a:ln>
              <a:noFill/>
            </a:ln>
            <a:effectLst>
              <a:outerShdw blurRad="292100" dist="139700" dir="2700000" algn="tl" rotWithShape="0">
                <a:srgbClr val="333333">
                  <a:alpha val="65000"/>
                </a:srgbClr>
              </a:outerShdw>
            </a:effectLst>
          </p:spPr>
        </p:pic>
        <p:pic>
          <p:nvPicPr>
            <p:cNvPr id="46" name="Picture 45" descr="A close-up of a text&#10;&#10;Description automatically generated">
              <a:extLst>
                <a:ext uri="{FF2B5EF4-FFF2-40B4-BE49-F238E27FC236}">
                  <a16:creationId xmlns:a16="http://schemas.microsoft.com/office/drawing/2014/main" id="{B435078E-0D01-E122-F6F4-8BB9C4B99A8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82908" y="2099419"/>
              <a:ext cx="1781993" cy="2520000"/>
            </a:xfrm>
            <a:prstGeom prst="rect">
              <a:avLst/>
            </a:prstGeom>
            <a:ln>
              <a:noFill/>
            </a:ln>
            <a:effectLst>
              <a:outerShdw blurRad="292100" dist="139700" dir="2700000" algn="tl" rotWithShape="0">
                <a:srgbClr val="333333">
                  <a:alpha val="65000"/>
                </a:srgbClr>
              </a:outerShdw>
            </a:effectLst>
          </p:spPr>
        </p:pic>
        <p:pic>
          <p:nvPicPr>
            <p:cNvPr id="52" name="Picture 51" descr="A close-up of a document&#10;&#10;Description automatically generated">
              <a:extLst>
                <a:ext uri="{FF2B5EF4-FFF2-40B4-BE49-F238E27FC236}">
                  <a16:creationId xmlns:a16="http://schemas.microsoft.com/office/drawing/2014/main" id="{757C73FB-D7CA-4E29-4DA6-6D42A78C1B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35333" y="2055852"/>
              <a:ext cx="1781993" cy="2520000"/>
            </a:xfrm>
            <a:prstGeom prst="rect">
              <a:avLst/>
            </a:prstGeom>
            <a:ln>
              <a:noFill/>
            </a:ln>
            <a:effectLst>
              <a:outerShdw blurRad="292100" dist="139700" dir="2700000" algn="tl" rotWithShape="0">
                <a:srgbClr val="333333">
                  <a:alpha val="65000"/>
                </a:srgbClr>
              </a:outerShdw>
            </a:effectLst>
          </p:spPr>
        </p:pic>
        <p:pic>
          <p:nvPicPr>
            <p:cNvPr id="54" name="Picture 53" descr="A close-up of a document&#10;&#10;Description automatically generated">
              <a:extLst>
                <a:ext uri="{FF2B5EF4-FFF2-40B4-BE49-F238E27FC236}">
                  <a16:creationId xmlns:a16="http://schemas.microsoft.com/office/drawing/2014/main" id="{E6497706-1750-BFE1-6C35-DF2706DC3EF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89543" y="2012285"/>
              <a:ext cx="1781993" cy="2520000"/>
            </a:xfrm>
            <a:prstGeom prst="rect">
              <a:avLst/>
            </a:prstGeom>
            <a:ln>
              <a:noFill/>
            </a:ln>
            <a:effectLst>
              <a:outerShdw blurRad="292100" dist="139700" dir="2700000" algn="tl" rotWithShape="0">
                <a:srgbClr val="333333">
                  <a:alpha val="65000"/>
                </a:srgbClr>
              </a:outerShdw>
            </a:effectLst>
          </p:spPr>
        </p:pic>
        <p:pic>
          <p:nvPicPr>
            <p:cNvPr id="50" name="Picture 49" descr="A close-up of a document&#10;&#10;Description automatically generated">
              <a:hlinkClick r:id="rId20" action="ppaction://hlinksldjump" tooltip="Click to see details ..."/>
              <a:extLst>
                <a:ext uri="{FF2B5EF4-FFF2-40B4-BE49-F238E27FC236}">
                  <a16:creationId xmlns:a16="http://schemas.microsoft.com/office/drawing/2014/main" id="{5A9201CC-A757-524A-0E49-D07388B18B9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1968" y="1967308"/>
              <a:ext cx="1781993" cy="2520000"/>
            </a:xfrm>
            <a:prstGeom prst="rect">
              <a:avLst/>
            </a:prstGeom>
            <a:ln>
              <a:noFill/>
            </a:ln>
            <a:effectLst>
              <a:outerShdw blurRad="292100" dist="139700" dir="2700000" algn="tl" rotWithShape="0">
                <a:srgbClr val="333333">
                  <a:alpha val="65000"/>
                </a:srgbClr>
              </a:outerShdw>
            </a:effectLst>
          </p:spPr>
        </p:pic>
      </p:grpSp>
      <p:grpSp>
        <p:nvGrpSpPr>
          <p:cNvPr id="70" name="Group 69">
            <a:extLst>
              <a:ext uri="{FF2B5EF4-FFF2-40B4-BE49-F238E27FC236}">
                <a16:creationId xmlns:a16="http://schemas.microsoft.com/office/drawing/2014/main" id="{DF8E3FD6-FA1D-A57D-DDD5-072D03C52B86}"/>
              </a:ext>
            </a:extLst>
          </p:cNvPr>
          <p:cNvGrpSpPr/>
          <p:nvPr/>
        </p:nvGrpSpPr>
        <p:grpSpPr>
          <a:xfrm>
            <a:off x="6960651" y="1831847"/>
            <a:ext cx="2034918" cy="2821753"/>
            <a:chOff x="6960651" y="1831847"/>
            <a:chExt cx="2034918" cy="2821753"/>
          </a:xfrm>
        </p:grpSpPr>
        <p:pic>
          <p:nvPicPr>
            <p:cNvPr id="57" name="Picture 56" descr="A white sheet with black text&#10;&#10;Description automatically generated">
              <a:extLst>
                <a:ext uri="{FF2B5EF4-FFF2-40B4-BE49-F238E27FC236}">
                  <a16:creationId xmlns:a16="http://schemas.microsoft.com/office/drawing/2014/main" id="{902737D2-C6EE-C4EB-7829-61EB52FF979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13576" y="2133600"/>
              <a:ext cx="1781993" cy="2520000"/>
            </a:xfrm>
            <a:prstGeom prst="rect">
              <a:avLst/>
            </a:prstGeom>
            <a:ln>
              <a:noFill/>
            </a:ln>
            <a:effectLst>
              <a:outerShdw blurRad="292100" dist="139700" dir="2700000" algn="tl" rotWithShape="0">
                <a:srgbClr val="333333">
                  <a:alpha val="65000"/>
                </a:srgbClr>
              </a:outerShdw>
            </a:effectLst>
          </p:spPr>
        </p:pic>
        <p:pic>
          <p:nvPicPr>
            <p:cNvPr id="59" name="Picture 58" descr="A close-up of a document&#10;&#10;Description automatically generated">
              <a:extLst>
                <a:ext uri="{FF2B5EF4-FFF2-40B4-BE49-F238E27FC236}">
                  <a16:creationId xmlns:a16="http://schemas.microsoft.com/office/drawing/2014/main" id="{6FCBFF25-961A-710B-EB0F-EEC9348D68B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170514" y="2085525"/>
              <a:ext cx="1781993" cy="2520000"/>
            </a:xfrm>
            <a:prstGeom prst="rect">
              <a:avLst/>
            </a:prstGeom>
            <a:ln>
              <a:noFill/>
            </a:ln>
            <a:effectLst>
              <a:outerShdw blurRad="292100" dist="139700" dir="2700000" algn="tl" rotWithShape="0">
                <a:srgbClr val="333333">
                  <a:alpha val="65000"/>
                </a:srgbClr>
              </a:outerShdw>
            </a:effectLst>
          </p:spPr>
        </p:pic>
        <p:pic>
          <p:nvPicPr>
            <p:cNvPr id="61" name="Picture 60" descr="A white background with black dots&#10;&#10;Description automatically generated">
              <a:extLst>
                <a:ext uri="{FF2B5EF4-FFF2-40B4-BE49-F238E27FC236}">
                  <a16:creationId xmlns:a16="http://schemas.microsoft.com/office/drawing/2014/main" id="{FFFD3A61-6119-90F8-D1B0-F17ACE664B5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23720" y="2033658"/>
              <a:ext cx="1781993" cy="2520000"/>
            </a:xfrm>
            <a:prstGeom prst="rect">
              <a:avLst/>
            </a:prstGeom>
            <a:ln>
              <a:noFill/>
            </a:ln>
            <a:effectLst>
              <a:outerShdw blurRad="292100" dist="139700" dir="2700000" algn="tl" rotWithShape="0">
                <a:srgbClr val="333333">
                  <a:alpha val="65000"/>
                </a:srgbClr>
              </a:outerShdw>
            </a:effectLst>
          </p:spPr>
        </p:pic>
        <p:pic>
          <p:nvPicPr>
            <p:cNvPr id="63" name="Picture 62" descr="A white sheet with black text&#10;&#10;Description automatically generated">
              <a:extLst>
                <a:ext uri="{FF2B5EF4-FFF2-40B4-BE49-F238E27FC236}">
                  <a16:creationId xmlns:a16="http://schemas.microsoft.com/office/drawing/2014/main" id="{F9E8E76F-F6C3-AE13-0144-847611B10E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085308" y="1981791"/>
              <a:ext cx="1781993" cy="2520000"/>
            </a:xfrm>
            <a:prstGeom prst="rect">
              <a:avLst/>
            </a:prstGeom>
            <a:ln>
              <a:noFill/>
            </a:ln>
            <a:effectLst>
              <a:outerShdw blurRad="292100" dist="139700" dir="2700000" algn="tl" rotWithShape="0">
                <a:srgbClr val="333333">
                  <a:alpha val="65000"/>
                </a:srgbClr>
              </a:outerShdw>
            </a:effectLst>
          </p:spPr>
        </p:pic>
        <p:pic>
          <p:nvPicPr>
            <p:cNvPr id="65" name="Picture 64" descr="A screenshot of a computer program&#10;&#10;Description automatically generated">
              <a:extLst>
                <a:ext uri="{FF2B5EF4-FFF2-40B4-BE49-F238E27FC236}">
                  <a16:creationId xmlns:a16="http://schemas.microsoft.com/office/drawing/2014/main" id="{F125EDA9-2E7F-E883-3D1C-1ED77C6803D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042859" y="1936176"/>
              <a:ext cx="1781993" cy="2520000"/>
            </a:xfrm>
            <a:prstGeom prst="rect">
              <a:avLst/>
            </a:prstGeom>
            <a:ln>
              <a:noFill/>
            </a:ln>
            <a:effectLst>
              <a:outerShdw blurRad="292100" dist="139700" dir="2700000" algn="tl" rotWithShape="0">
                <a:srgbClr val="333333">
                  <a:alpha val="65000"/>
                </a:srgbClr>
              </a:outerShdw>
            </a:effectLst>
          </p:spPr>
        </p:pic>
        <p:pic>
          <p:nvPicPr>
            <p:cNvPr id="67" name="Picture 66" descr="A close-up of a report&#10;&#10;Description automatically generated">
              <a:extLst>
                <a:ext uri="{FF2B5EF4-FFF2-40B4-BE49-F238E27FC236}">
                  <a16:creationId xmlns:a16="http://schemas.microsoft.com/office/drawing/2014/main" id="{EA543A97-9091-2F27-EA32-646AB34A6EC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99774" y="1879922"/>
              <a:ext cx="1781993" cy="2520000"/>
            </a:xfrm>
            <a:prstGeom prst="rect">
              <a:avLst/>
            </a:prstGeom>
            <a:ln>
              <a:noFill/>
            </a:ln>
            <a:effectLst>
              <a:outerShdw blurRad="292100" dist="139700" dir="2700000" algn="tl" rotWithShape="0">
                <a:srgbClr val="333333">
                  <a:alpha val="65000"/>
                </a:srgbClr>
              </a:outerShdw>
            </a:effectLst>
          </p:spPr>
        </p:pic>
        <p:pic>
          <p:nvPicPr>
            <p:cNvPr id="69" name="Picture 68" descr="A close-up of a document&#10;&#10;Description automatically generated">
              <a:hlinkClick r:id="rId28" action="ppaction://hlinksldjump" tooltip="Click to see details ..."/>
              <a:extLst>
                <a:ext uri="{FF2B5EF4-FFF2-40B4-BE49-F238E27FC236}">
                  <a16:creationId xmlns:a16="http://schemas.microsoft.com/office/drawing/2014/main" id="{F8E8B7C8-94F4-8562-CE31-78304E7A4DA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0651" y="1831847"/>
              <a:ext cx="1781993" cy="2520000"/>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06809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html_Page_1">
            <a:extLst>
              <a:ext uri="{FF2B5EF4-FFF2-40B4-BE49-F238E27FC236}">
                <a16:creationId xmlns:a16="http://schemas.microsoft.com/office/drawing/2014/main" id="{29BD74A1-7C60-226C-68C0-0FDB9543919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1585" cy="4457700"/>
          </a:xfrm>
          <a:prstGeom prst="rect">
            <a:avLst/>
          </a:prstGeom>
          <a:ln>
            <a:noFill/>
          </a:ln>
          <a:effectLst>
            <a:outerShdw blurRad="190500" algn="tl" rotWithShape="0">
              <a:srgbClr val="000000">
                <a:alpha val="70000"/>
              </a:srgbClr>
            </a:outerShdw>
          </a:effectLst>
        </p:spPr>
      </p:pic>
      <p:pic>
        <p:nvPicPr>
          <p:cNvPr id="5" name="Picture 4" descr="v_unequal_data_html_Page_2">
            <a:extLst>
              <a:ext uri="{FF2B5EF4-FFF2-40B4-BE49-F238E27FC236}">
                <a16:creationId xmlns:a16="http://schemas.microsoft.com/office/drawing/2014/main" id="{9340858F-8A28-2636-426E-7C8627FA752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1585"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91486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html_Page_3">
            <a:extLst>
              <a:ext uri="{FF2B5EF4-FFF2-40B4-BE49-F238E27FC236}">
                <a16:creationId xmlns:a16="http://schemas.microsoft.com/office/drawing/2014/main" id="{421BC322-69C7-3997-BEA6-A41A706D17F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1585" cy="4457700"/>
          </a:xfrm>
          <a:prstGeom prst="rect">
            <a:avLst/>
          </a:prstGeom>
          <a:ln>
            <a:noFill/>
          </a:ln>
          <a:effectLst>
            <a:outerShdw blurRad="190500" algn="tl" rotWithShape="0">
              <a:srgbClr val="000000">
                <a:alpha val="70000"/>
              </a:srgbClr>
            </a:outerShdw>
          </a:effectLst>
        </p:spPr>
      </p:pic>
      <p:pic>
        <p:nvPicPr>
          <p:cNvPr id="5" name="Picture 4" descr="v_unequal_data_html_Page_4">
            <a:extLst>
              <a:ext uri="{FF2B5EF4-FFF2-40B4-BE49-F238E27FC236}">
                <a16:creationId xmlns:a16="http://schemas.microsoft.com/office/drawing/2014/main" id="{0AAF9086-E17D-25CD-E276-D9FAB1034C02}"/>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1585" cy="4457700"/>
          </a:xfrm>
          <a:prstGeom prst="rect">
            <a:avLst/>
          </a:prstGeom>
          <a:ln>
            <a:noFill/>
          </a:ln>
          <a:effectLst>
            <a:outerShdw blurRad="190500" algn="tl" rotWithShape="0">
              <a:srgbClr val="000000">
                <a:alpha val="70000"/>
              </a:srgbClr>
            </a:outerShdw>
          </a:effectLst>
        </p:spPr>
      </p:pic>
      <p:sp>
        <p:nvSpPr>
          <p:cNvPr id="2" name="Action Button: Return 1">
            <a:hlinkClick r:id="rId4" action="ppaction://hlinksldjump" highlightClick="1"/>
            <a:extLst>
              <a:ext uri="{FF2B5EF4-FFF2-40B4-BE49-F238E27FC236}">
                <a16:creationId xmlns:a16="http://schemas.microsoft.com/office/drawing/2014/main" id="{1E7BE192-3AB0-A826-5219-E77696E63DE1}"/>
              </a:ext>
            </a:extLst>
          </p:cNvPr>
          <p:cNvSpPr/>
          <p:nvPr/>
        </p:nvSpPr>
        <p:spPr>
          <a:xfrm>
            <a:off x="4143777" y="48656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TextBox 3">
            <a:extLst>
              <a:ext uri="{FF2B5EF4-FFF2-40B4-BE49-F238E27FC236}">
                <a16:creationId xmlns:a16="http://schemas.microsoft.com/office/drawing/2014/main" id="{FF8EA081-ACE9-04F0-4D96-913A4FB96090}"/>
              </a:ext>
            </a:extLst>
          </p:cNvPr>
          <p:cNvSpPr txBox="1"/>
          <p:nvPr/>
        </p:nvSpPr>
        <p:spPr>
          <a:xfrm>
            <a:off x="4328531" y="4958448"/>
            <a:ext cx="732821" cy="46166"/>
          </a:xfrm>
          <a:prstGeom prst="rect">
            <a:avLst/>
          </a:prstGeom>
          <a:noFill/>
          <a:ln>
            <a:solidFill>
              <a:srgbClr val="7030A0"/>
            </a:solidFill>
          </a:ln>
        </p:spPr>
        <p:txBody>
          <a:bodyPr wrap="square" lIns="0" tIns="0" rIns="0" bIns="0" rtlCol="0">
            <a:spAutoFit/>
          </a:bodyPr>
          <a:lstStyle/>
          <a:p>
            <a:r>
              <a:rPr lang="en-US" altLang="zh-CN" sz="300" dirty="0"/>
              <a:t>Click the button to return …</a:t>
            </a:r>
            <a:endParaRPr lang="zh-CN" altLang="en-US" sz="300" dirty="0"/>
          </a:p>
        </p:txBody>
      </p:sp>
    </p:spTree>
    <p:extLst>
      <p:ext uri="{BB962C8B-B14F-4D97-AF65-F5344CB8AC3E}">
        <p14:creationId xmlns:p14="http://schemas.microsoft.com/office/powerpoint/2010/main" val="18585675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word_Page_1">
            <a:extLst>
              <a:ext uri="{FF2B5EF4-FFF2-40B4-BE49-F238E27FC236}">
                <a16:creationId xmlns:a16="http://schemas.microsoft.com/office/drawing/2014/main" id="{876BF3A8-1375-79F6-F045-1E39919AEFB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48891" y="342900"/>
            <a:ext cx="3444478" cy="4457700"/>
          </a:xfrm>
          <a:prstGeom prst="rect">
            <a:avLst/>
          </a:prstGeom>
          <a:ln>
            <a:noFill/>
          </a:ln>
          <a:effectLst>
            <a:outerShdw blurRad="190500" algn="tl" rotWithShape="0">
              <a:srgbClr val="000000">
                <a:alpha val="70000"/>
              </a:srgbClr>
            </a:outerShdw>
          </a:effectLst>
        </p:spPr>
      </p:pic>
      <p:pic>
        <p:nvPicPr>
          <p:cNvPr id="5" name="Picture 4" descr="v_unequal_data_word_Page_2">
            <a:extLst>
              <a:ext uri="{FF2B5EF4-FFF2-40B4-BE49-F238E27FC236}">
                <a16:creationId xmlns:a16="http://schemas.microsoft.com/office/drawing/2014/main" id="{C74B6698-2422-E3C3-851F-62EBB5B5574F}"/>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049441" y="342900"/>
            <a:ext cx="3444478"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40798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word_Page_3">
            <a:extLst>
              <a:ext uri="{FF2B5EF4-FFF2-40B4-BE49-F238E27FC236}">
                <a16:creationId xmlns:a16="http://schemas.microsoft.com/office/drawing/2014/main" id="{9F43D247-B71E-9117-7C5A-3848CE39BA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48891" y="342900"/>
            <a:ext cx="3444478" cy="4457700"/>
          </a:xfrm>
          <a:prstGeom prst="rect">
            <a:avLst/>
          </a:prstGeom>
          <a:ln>
            <a:noFill/>
          </a:ln>
          <a:effectLst>
            <a:outerShdw blurRad="190500" algn="tl" rotWithShape="0">
              <a:srgbClr val="000000">
                <a:alpha val="70000"/>
              </a:srgbClr>
            </a:outerShdw>
          </a:effectLst>
        </p:spPr>
      </p:pic>
      <p:pic>
        <p:nvPicPr>
          <p:cNvPr id="5" name="Picture 4" descr="v_unequal_data_word_Page_4">
            <a:extLst>
              <a:ext uri="{FF2B5EF4-FFF2-40B4-BE49-F238E27FC236}">
                <a16:creationId xmlns:a16="http://schemas.microsoft.com/office/drawing/2014/main" id="{EECE4A9D-3694-F157-CFA6-B628AE37E043}"/>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049441" y="342900"/>
            <a:ext cx="3444478"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60632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word_Page_5">
            <a:extLst>
              <a:ext uri="{FF2B5EF4-FFF2-40B4-BE49-F238E27FC236}">
                <a16:creationId xmlns:a16="http://schemas.microsoft.com/office/drawing/2014/main" id="{2BE53C45-695C-CD3B-7FB3-55E590633D9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648891" y="342900"/>
            <a:ext cx="3444478" cy="4457700"/>
          </a:xfrm>
          <a:prstGeom prst="rect">
            <a:avLst/>
          </a:prstGeom>
          <a:ln>
            <a:noFill/>
          </a:ln>
          <a:effectLst>
            <a:outerShdw blurRad="190500" algn="tl" rotWithShape="0">
              <a:srgbClr val="000000">
                <a:alpha val="70000"/>
              </a:srgbClr>
            </a:outerShdw>
          </a:effectLst>
        </p:spPr>
      </p:pic>
      <p:sp>
        <p:nvSpPr>
          <p:cNvPr id="2" name="Action Button: Return 1">
            <a:hlinkClick r:id="rId4" action="ppaction://hlinksldjump" highlightClick="1"/>
            <a:extLst>
              <a:ext uri="{FF2B5EF4-FFF2-40B4-BE49-F238E27FC236}">
                <a16:creationId xmlns:a16="http://schemas.microsoft.com/office/drawing/2014/main" id="{0420D308-2C64-E3B0-D1DF-3AAD91355F2D}"/>
              </a:ext>
            </a:extLst>
          </p:cNvPr>
          <p:cNvSpPr/>
          <p:nvPr/>
        </p:nvSpPr>
        <p:spPr>
          <a:xfrm>
            <a:off x="4143777" y="48656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TextBox 3">
            <a:extLst>
              <a:ext uri="{FF2B5EF4-FFF2-40B4-BE49-F238E27FC236}">
                <a16:creationId xmlns:a16="http://schemas.microsoft.com/office/drawing/2014/main" id="{A1E22F97-2A45-C376-63EC-071C4F860DB7}"/>
              </a:ext>
            </a:extLst>
          </p:cNvPr>
          <p:cNvSpPr txBox="1"/>
          <p:nvPr/>
        </p:nvSpPr>
        <p:spPr>
          <a:xfrm>
            <a:off x="4328531" y="4958448"/>
            <a:ext cx="732821" cy="46166"/>
          </a:xfrm>
          <a:prstGeom prst="rect">
            <a:avLst/>
          </a:prstGeom>
          <a:noFill/>
          <a:ln>
            <a:solidFill>
              <a:srgbClr val="7030A0"/>
            </a:solidFill>
          </a:ln>
        </p:spPr>
        <p:txBody>
          <a:bodyPr wrap="square" lIns="0" tIns="0" rIns="0" bIns="0" rtlCol="0">
            <a:spAutoFit/>
          </a:bodyPr>
          <a:lstStyle/>
          <a:p>
            <a:r>
              <a:rPr lang="en-US" altLang="zh-CN" sz="300" dirty="0"/>
              <a:t>Click the button to return …</a:t>
            </a:r>
            <a:endParaRPr lang="zh-CN" altLang="en-US" sz="300" dirty="0"/>
          </a:p>
        </p:txBody>
      </p:sp>
    </p:spTree>
    <p:extLst>
      <p:ext uri="{BB962C8B-B14F-4D97-AF65-F5344CB8AC3E}">
        <p14:creationId xmlns:p14="http://schemas.microsoft.com/office/powerpoint/2010/main" val="16599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E96E41-2BAF-63D8-B2EC-B17DDC57B87C}"/>
              </a:ext>
            </a:extLst>
          </p:cNvPr>
          <p:cNvSpPr>
            <a:spLocks noGrp="1"/>
          </p:cNvSpPr>
          <p:nvPr>
            <p:ph type="sldNum" sz="quarter" idx="16"/>
          </p:nvPr>
        </p:nvSpPr>
        <p:spPr/>
        <p:txBody>
          <a:bodyPr/>
          <a:lstStyle/>
          <a:p>
            <a:pPr defTabSz="457189"/>
            <a:fld id="{6B54B0F7-55DD-40D6-B7F4-70B586885C0B}" type="slidenum">
              <a:rPr lang="en-US">
                <a:solidFill>
                  <a:prstClr val="black"/>
                </a:solidFill>
              </a:rPr>
              <a:pPr defTabSz="457189"/>
              <a:t>3</a:t>
            </a:fld>
            <a:endParaRPr lang="en-US">
              <a:solidFill>
                <a:prstClr val="black"/>
              </a:solidFill>
            </a:endParaRPr>
          </a:p>
        </p:txBody>
      </p:sp>
      <p:sp>
        <p:nvSpPr>
          <p:cNvPr id="19" name="Title 18">
            <a:extLst>
              <a:ext uri="{FF2B5EF4-FFF2-40B4-BE49-F238E27FC236}">
                <a16:creationId xmlns:a16="http://schemas.microsoft.com/office/drawing/2014/main" id="{26319EFB-0A78-7264-D907-9C955FB7EBDF}"/>
              </a:ext>
            </a:extLst>
          </p:cNvPr>
          <p:cNvSpPr>
            <a:spLocks noGrp="1"/>
          </p:cNvSpPr>
          <p:nvPr>
            <p:ph type="title"/>
          </p:nvPr>
        </p:nvSpPr>
        <p:spPr/>
        <p:txBody>
          <a:bodyPr>
            <a:normAutofit/>
          </a:bodyPr>
          <a:lstStyle/>
          <a:p>
            <a:r>
              <a:rPr lang="en-US" dirty="0">
                <a:latin typeface="Sanofi Sans" panose="02010503030201020103"/>
              </a:rPr>
              <a:t>Agenda</a:t>
            </a:r>
          </a:p>
        </p:txBody>
      </p:sp>
      <p:sp>
        <p:nvSpPr>
          <p:cNvPr id="31" name="Espace réservé du graphique SmartArt 11">
            <a:extLst>
              <a:ext uri="{FF2B5EF4-FFF2-40B4-BE49-F238E27FC236}">
                <a16:creationId xmlns:a16="http://schemas.microsoft.com/office/drawing/2014/main" id="{AB53B4DA-A2FE-996E-2D5D-719ED69B944E}"/>
              </a:ext>
            </a:extLst>
          </p:cNvPr>
          <p:cNvSpPr txBox="1">
            <a:spLocks noChangeAspect="1"/>
          </p:cNvSpPr>
          <p:nvPr/>
        </p:nvSpPr>
        <p:spPr>
          <a:xfrm>
            <a:off x="3502364" y="904229"/>
            <a:ext cx="126906" cy="12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marL="0" indent="0" algn="l" defTabSz="685783" rtl="0" eaLnBrk="1" latinLnBrk="0" hangingPunct="1">
              <a:lnSpc>
                <a:spcPct val="125000"/>
              </a:lnSpc>
              <a:spcBef>
                <a:spcPts val="0"/>
              </a:spcBef>
              <a:buFont typeface="Arial" panose="020B0604020202020204" pitchFamily="34" charset="0"/>
              <a:buNone/>
              <a:defRPr sz="1000" b="0" i="0" kern="1200">
                <a:no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Sanofi Sans" panose="02010503030201020103"/>
              </a:rPr>
              <a:t>Click icon to add SmartArt graphic</a:t>
            </a:r>
            <a:endParaRPr lang="fr-FR" sz="1050" dirty="0">
              <a:latin typeface="Sanofi Sans" panose="02010503030201020103"/>
            </a:endParaRPr>
          </a:p>
        </p:txBody>
      </p:sp>
      <p:sp>
        <p:nvSpPr>
          <p:cNvPr id="38" name="Espace réservé du texte 17">
            <a:extLst>
              <a:ext uri="{FF2B5EF4-FFF2-40B4-BE49-F238E27FC236}">
                <a16:creationId xmlns:a16="http://schemas.microsoft.com/office/drawing/2014/main" id="{70F4C1FF-88CA-04A4-4539-1DB75E1C0499}"/>
              </a:ext>
            </a:extLst>
          </p:cNvPr>
          <p:cNvSpPr txBox="1">
            <a:spLocks/>
          </p:cNvSpPr>
          <p:nvPr/>
        </p:nvSpPr>
        <p:spPr>
          <a:xfrm>
            <a:off x="3766122" y="816900"/>
            <a:ext cx="2879294" cy="242482"/>
          </a:xfrm>
          <a:prstGeom prst="rect">
            <a:avLst/>
          </a:prstGeom>
        </p:spPr>
        <p:txBody>
          <a:bodyPr/>
          <a:lstStyle>
            <a:lvl1pPr marL="0" indent="0" algn="l" defTabSz="685783"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783"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794" algn="l" defTabSz="685783"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Sanofi Sans" panose="02010503030201020103"/>
              </a:rPr>
              <a:t>Overview</a:t>
            </a:r>
          </a:p>
        </p:txBody>
      </p:sp>
      <p:sp>
        <p:nvSpPr>
          <p:cNvPr id="40" name="Espace réservé du texte 17">
            <a:extLst>
              <a:ext uri="{FF2B5EF4-FFF2-40B4-BE49-F238E27FC236}">
                <a16:creationId xmlns:a16="http://schemas.microsoft.com/office/drawing/2014/main" id="{7CB5898C-4B8C-EF7C-5CBA-9A0C097FCD32}"/>
              </a:ext>
            </a:extLst>
          </p:cNvPr>
          <p:cNvSpPr txBox="1">
            <a:spLocks/>
          </p:cNvSpPr>
          <p:nvPr/>
        </p:nvSpPr>
        <p:spPr>
          <a:xfrm>
            <a:off x="3766122" y="1415765"/>
            <a:ext cx="2879294" cy="242482"/>
          </a:xfrm>
          <a:prstGeom prst="rect">
            <a:avLst/>
          </a:prstGeom>
        </p:spPr>
        <p:txBody>
          <a:bodyPr/>
          <a:lstStyle>
            <a:lvl1pPr marL="0" indent="0" algn="l" defTabSz="685783"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783"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794" algn="l" defTabSz="685783"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Sanofi Sans" panose="02010503030201020103"/>
              </a:rPr>
              <a:t>Functions Introduction</a:t>
            </a:r>
          </a:p>
        </p:txBody>
      </p:sp>
      <p:sp>
        <p:nvSpPr>
          <p:cNvPr id="42" name="Espace réservé du texte 17">
            <a:extLst>
              <a:ext uri="{FF2B5EF4-FFF2-40B4-BE49-F238E27FC236}">
                <a16:creationId xmlns:a16="http://schemas.microsoft.com/office/drawing/2014/main" id="{32F88700-0DAC-A195-93B3-8AF57C6B64EA}"/>
              </a:ext>
            </a:extLst>
          </p:cNvPr>
          <p:cNvSpPr txBox="1">
            <a:spLocks/>
          </p:cNvSpPr>
          <p:nvPr/>
        </p:nvSpPr>
        <p:spPr>
          <a:xfrm>
            <a:off x="3766122" y="2589476"/>
            <a:ext cx="2879294" cy="242482"/>
          </a:xfrm>
          <a:prstGeom prst="rect">
            <a:avLst/>
          </a:prstGeom>
        </p:spPr>
        <p:txBody>
          <a:bodyPr/>
          <a:lstStyle>
            <a:lvl1pPr marL="0" indent="0" algn="l" defTabSz="685783"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783"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794" algn="l" defTabSz="685783"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Sanofi Sans" panose="02010503030201020103"/>
              </a:rPr>
              <a:t>Demo: built-in Shiny App</a:t>
            </a:r>
          </a:p>
        </p:txBody>
      </p:sp>
      <p:sp>
        <p:nvSpPr>
          <p:cNvPr id="44" name="Espace réservé du texte 17">
            <a:extLst>
              <a:ext uri="{FF2B5EF4-FFF2-40B4-BE49-F238E27FC236}">
                <a16:creationId xmlns:a16="http://schemas.microsoft.com/office/drawing/2014/main" id="{B52E3FB3-4148-09F5-AE7B-1160E55E1A68}"/>
              </a:ext>
            </a:extLst>
          </p:cNvPr>
          <p:cNvSpPr txBox="1">
            <a:spLocks/>
          </p:cNvSpPr>
          <p:nvPr/>
        </p:nvSpPr>
        <p:spPr>
          <a:xfrm>
            <a:off x="3766122" y="3188341"/>
            <a:ext cx="2879294" cy="242482"/>
          </a:xfrm>
          <a:prstGeom prst="rect">
            <a:avLst/>
          </a:prstGeom>
        </p:spPr>
        <p:txBody>
          <a:bodyPr/>
          <a:lstStyle>
            <a:lvl1pPr marL="0" indent="0" algn="l" defTabSz="685783"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783"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794" algn="l" defTabSz="685783"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Sanofi Sans" panose="02010503030201020103"/>
              </a:rPr>
              <a:t>Summary</a:t>
            </a:r>
          </a:p>
        </p:txBody>
      </p:sp>
      <p:sp>
        <p:nvSpPr>
          <p:cNvPr id="46" name="Espace réservé du texte 17">
            <a:extLst>
              <a:ext uri="{FF2B5EF4-FFF2-40B4-BE49-F238E27FC236}">
                <a16:creationId xmlns:a16="http://schemas.microsoft.com/office/drawing/2014/main" id="{1FE04B1D-F0D9-C6B6-B6B5-68ACFDC90952}"/>
              </a:ext>
            </a:extLst>
          </p:cNvPr>
          <p:cNvSpPr txBox="1">
            <a:spLocks/>
          </p:cNvSpPr>
          <p:nvPr/>
        </p:nvSpPr>
        <p:spPr>
          <a:xfrm>
            <a:off x="3766122" y="3787204"/>
            <a:ext cx="2879294" cy="242482"/>
          </a:xfrm>
          <a:prstGeom prst="rect">
            <a:avLst/>
          </a:prstGeom>
        </p:spPr>
        <p:txBody>
          <a:bodyPr/>
          <a:lstStyle>
            <a:lvl1pPr marL="0" indent="0" algn="l" defTabSz="685783" rtl="0" eaLnBrk="1" latinLnBrk="0" hangingPunct="1">
              <a:lnSpc>
                <a:spcPct val="90000"/>
              </a:lnSpc>
              <a:spcBef>
                <a:spcPts val="600"/>
              </a:spcBef>
              <a:buFont typeface="Arial" panose="020B0604020202020204" pitchFamily="34" charset="0"/>
              <a:buNone/>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783" rtl="0" eaLnBrk="1" latinLnBrk="0" hangingPunct="1">
              <a:lnSpc>
                <a:spcPct val="90000"/>
              </a:lnSpc>
              <a:spcBef>
                <a:spcPts val="300"/>
              </a:spcBef>
              <a:buClr>
                <a:schemeClr val="accent2"/>
              </a:buClr>
              <a:buFont typeface="Arial" panose="020B0604020202020204" pitchFamily="34" charset="0"/>
              <a:buNone/>
              <a:defRPr lang="fr-FR" sz="1600" b="0" i="0" kern="1200" cap="none"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90000"/>
              </a:lnSpc>
              <a:spcBef>
                <a:spcPts val="600"/>
              </a:spcBef>
              <a:buFontTx/>
              <a:buBlip>
                <a:blip r:embed="rId2"/>
              </a:buBlip>
              <a:defRPr sz="1600" b="0" i="0" kern="1200" cap="none">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794" algn="l" defTabSz="685783" rtl="0" eaLnBrk="1" latinLnBrk="0" hangingPunct="1">
              <a:lnSpc>
                <a:spcPct val="90000"/>
              </a:lnSpc>
              <a:spcBef>
                <a:spcPts val="300"/>
              </a:spcBef>
              <a:buFontTx/>
              <a:buBlip>
                <a:blip r:embed="rId2"/>
              </a:buBlip>
              <a:defRPr lang="fr-FR" sz="1600" b="0" i="0" kern="1200" cap="none"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latin typeface="Sanofi Sans" panose="02010503030201020103"/>
              </a:rPr>
              <a:t>Q &amp; A</a:t>
            </a:r>
          </a:p>
        </p:txBody>
      </p:sp>
      <p:sp>
        <p:nvSpPr>
          <p:cNvPr id="48" name="Espace réservé du graphique SmartArt 11">
            <a:extLst>
              <a:ext uri="{FF2B5EF4-FFF2-40B4-BE49-F238E27FC236}">
                <a16:creationId xmlns:a16="http://schemas.microsoft.com/office/drawing/2014/main" id="{71713920-E3B4-3EDC-FC2D-00B45C754352}"/>
              </a:ext>
            </a:extLst>
          </p:cNvPr>
          <p:cNvSpPr txBox="1">
            <a:spLocks noChangeAspect="1"/>
          </p:cNvSpPr>
          <p:nvPr/>
        </p:nvSpPr>
        <p:spPr>
          <a:xfrm>
            <a:off x="3502364" y="1503094"/>
            <a:ext cx="126906" cy="12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marL="0" indent="0" algn="l" defTabSz="685783" rtl="0" eaLnBrk="1" latinLnBrk="0" hangingPunct="1">
              <a:lnSpc>
                <a:spcPct val="125000"/>
              </a:lnSpc>
              <a:spcBef>
                <a:spcPts val="0"/>
              </a:spcBef>
              <a:buFont typeface="Arial" panose="020B0604020202020204" pitchFamily="34" charset="0"/>
              <a:buNone/>
              <a:defRPr sz="1000" b="0" i="0" kern="1200">
                <a:no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Sanofi Sans" panose="02010503030201020103"/>
              </a:rPr>
              <a:t>Click icon to add SmartArt graphic</a:t>
            </a:r>
            <a:endParaRPr lang="fr-FR" sz="1050" dirty="0">
              <a:latin typeface="Sanofi Sans" panose="02010503030201020103"/>
            </a:endParaRPr>
          </a:p>
        </p:txBody>
      </p:sp>
      <p:sp>
        <p:nvSpPr>
          <p:cNvPr id="49" name="Espace réservé du graphique SmartArt 11">
            <a:extLst>
              <a:ext uri="{FF2B5EF4-FFF2-40B4-BE49-F238E27FC236}">
                <a16:creationId xmlns:a16="http://schemas.microsoft.com/office/drawing/2014/main" id="{89668574-1C3C-4161-4EEE-7E04EB88650D}"/>
              </a:ext>
            </a:extLst>
          </p:cNvPr>
          <p:cNvSpPr txBox="1">
            <a:spLocks noChangeAspect="1"/>
          </p:cNvSpPr>
          <p:nvPr/>
        </p:nvSpPr>
        <p:spPr>
          <a:xfrm>
            <a:off x="3502364" y="2676805"/>
            <a:ext cx="126906" cy="12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marL="0" indent="0" algn="l" defTabSz="685783" rtl="0" eaLnBrk="1" latinLnBrk="0" hangingPunct="1">
              <a:lnSpc>
                <a:spcPct val="125000"/>
              </a:lnSpc>
              <a:spcBef>
                <a:spcPts val="0"/>
              </a:spcBef>
              <a:buFont typeface="Arial" panose="020B0604020202020204" pitchFamily="34" charset="0"/>
              <a:buNone/>
              <a:defRPr sz="1000" b="0" i="0" kern="1200">
                <a:no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Sanofi Sans" panose="02010503030201020103"/>
              </a:rPr>
              <a:t>Click icon to add SmartArt graphic</a:t>
            </a:r>
            <a:endParaRPr lang="fr-FR" sz="1050" dirty="0">
              <a:latin typeface="Sanofi Sans" panose="02010503030201020103"/>
            </a:endParaRPr>
          </a:p>
        </p:txBody>
      </p:sp>
      <p:sp>
        <p:nvSpPr>
          <p:cNvPr id="50" name="Espace réservé du graphique SmartArt 11">
            <a:extLst>
              <a:ext uri="{FF2B5EF4-FFF2-40B4-BE49-F238E27FC236}">
                <a16:creationId xmlns:a16="http://schemas.microsoft.com/office/drawing/2014/main" id="{78DE926D-E368-28DB-A61D-FB7DDFA3ADC3}"/>
              </a:ext>
            </a:extLst>
          </p:cNvPr>
          <p:cNvSpPr txBox="1">
            <a:spLocks noChangeAspect="1"/>
          </p:cNvSpPr>
          <p:nvPr/>
        </p:nvSpPr>
        <p:spPr>
          <a:xfrm>
            <a:off x="3502364" y="3275670"/>
            <a:ext cx="126906" cy="12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marL="0" indent="0" algn="l" defTabSz="685783" rtl="0" eaLnBrk="1" latinLnBrk="0" hangingPunct="1">
              <a:lnSpc>
                <a:spcPct val="125000"/>
              </a:lnSpc>
              <a:spcBef>
                <a:spcPts val="0"/>
              </a:spcBef>
              <a:buFont typeface="Arial" panose="020B0604020202020204" pitchFamily="34" charset="0"/>
              <a:buNone/>
              <a:defRPr sz="1000" b="0" i="0" kern="1200">
                <a:no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Sanofi Sans" panose="02010503030201020103"/>
              </a:rPr>
              <a:t>Click icon to add SmartArt graphic</a:t>
            </a:r>
            <a:endParaRPr lang="fr-FR" sz="1050" dirty="0">
              <a:latin typeface="Sanofi Sans" panose="02010503030201020103"/>
            </a:endParaRPr>
          </a:p>
        </p:txBody>
      </p:sp>
      <p:sp>
        <p:nvSpPr>
          <p:cNvPr id="51" name="Espace réservé du graphique SmartArt 11">
            <a:extLst>
              <a:ext uri="{FF2B5EF4-FFF2-40B4-BE49-F238E27FC236}">
                <a16:creationId xmlns:a16="http://schemas.microsoft.com/office/drawing/2014/main" id="{9CBBBB01-0053-3458-5949-1D60419B53A5}"/>
              </a:ext>
            </a:extLst>
          </p:cNvPr>
          <p:cNvSpPr txBox="1">
            <a:spLocks noChangeAspect="1"/>
          </p:cNvSpPr>
          <p:nvPr/>
        </p:nvSpPr>
        <p:spPr>
          <a:xfrm>
            <a:off x="3502364" y="3874533"/>
            <a:ext cx="126906" cy="126000"/>
          </a:xfrm>
          <a:custGeom>
            <a:avLst/>
            <a:gdLst>
              <a:gd name="connsiteX0" fmla="*/ 122355 w 250013"/>
              <a:gd name="connsiteY0" fmla="*/ 0 h 248243"/>
              <a:gd name="connsiteX1" fmla="*/ 250013 w 250013"/>
              <a:gd name="connsiteY1" fmla="*/ 124134 h 248243"/>
              <a:gd name="connsiteX2" fmla="*/ 127674 w 250013"/>
              <a:gd name="connsiteY2" fmla="*/ 248243 h 248243"/>
              <a:gd name="connsiteX3" fmla="*/ 1 w 250013"/>
              <a:gd name="connsiteY3" fmla="*/ 124125 h 248243"/>
              <a:gd name="connsiteX4" fmla="*/ 122355 w 250013"/>
              <a:gd name="connsiteY4" fmla="*/ 0 h 24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013" h="248243">
                <a:moveTo>
                  <a:pt x="122355" y="0"/>
                </a:moveTo>
                <a:cubicBezTo>
                  <a:pt x="200363" y="0"/>
                  <a:pt x="250013" y="46111"/>
                  <a:pt x="250013" y="124134"/>
                </a:cubicBezTo>
                <a:cubicBezTo>
                  <a:pt x="250022" y="200379"/>
                  <a:pt x="200361" y="248234"/>
                  <a:pt x="127674" y="248243"/>
                </a:cubicBezTo>
                <a:cubicBezTo>
                  <a:pt x="47872" y="248236"/>
                  <a:pt x="-6" y="200370"/>
                  <a:pt x="1" y="124125"/>
                </a:cubicBezTo>
                <a:cubicBezTo>
                  <a:pt x="0" y="46103"/>
                  <a:pt x="47874" y="2"/>
                  <a:pt x="122355" y="0"/>
                </a:cubicBezTo>
                <a:close/>
              </a:path>
            </a:pathLst>
          </a:custGeom>
          <a:solidFill>
            <a:schemeClr val="accent2"/>
          </a:solidFill>
          <a:ln w="22225">
            <a:noFill/>
          </a:ln>
        </p:spPr>
        <p:txBody>
          <a:bodyPr wrap="square">
            <a:noAutofit/>
          </a:bodyPr>
          <a:lstStyle>
            <a:lvl1pPr marL="0" indent="0" algn="l" defTabSz="685783" rtl="0" eaLnBrk="1" latinLnBrk="0" hangingPunct="1">
              <a:lnSpc>
                <a:spcPct val="125000"/>
              </a:lnSpc>
              <a:spcBef>
                <a:spcPts val="0"/>
              </a:spcBef>
              <a:buFont typeface="Arial" panose="020B0604020202020204" pitchFamily="34" charset="0"/>
              <a:buNone/>
              <a:defRPr sz="1000" b="0" i="0" kern="1200">
                <a:noFill/>
                <a:latin typeface="Verdana" panose="020B0604030504040204" pitchFamily="34" charset="0"/>
                <a:ea typeface="Verdana" panose="020B0604030504040204" pitchFamily="34" charset="0"/>
                <a:cs typeface="Verdana" panose="020B0604030504040204" pitchFamily="34" charset="0"/>
              </a:defRPr>
            </a:lvl1pPr>
            <a:lvl2pPr marL="226794" indent="-226794" algn="l" defTabSz="685783" rtl="0" eaLnBrk="1" latinLnBrk="0" hangingPunct="1">
              <a:lnSpc>
                <a:spcPct val="125000"/>
              </a:lnSpc>
              <a:spcBef>
                <a:spcPts val="0"/>
              </a:spcBef>
              <a:buClr>
                <a:schemeClr val="accent2"/>
              </a:buClr>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3983" indent="-226794" algn="l" defTabSz="685783"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Sanofi Sans" panose="02010503030201020103"/>
              </a:rPr>
              <a:t>Click icon to add SmartArt graphic</a:t>
            </a:r>
            <a:endParaRPr lang="fr-FR" sz="1050" dirty="0">
              <a:latin typeface="Sanofi Sans" panose="02010503030201020103"/>
            </a:endParaRPr>
          </a:p>
        </p:txBody>
      </p:sp>
      <p:sp>
        <p:nvSpPr>
          <p:cNvPr id="52" name="Espace réservé du texte 17">
            <a:extLst>
              <a:ext uri="{FF2B5EF4-FFF2-40B4-BE49-F238E27FC236}">
                <a16:creationId xmlns:a16="http://schemas.microsoft.com/office/drawing/2014/main" id="{876A509B-17ED-CBC2-EE57-1B7D098F4218}"/>
              </a:ext>
            </a:extLst>
          </p:cNvPr>
          <p:cNvSpPr txBox="1">
            <a:spLocks/>
          </p:cNvSpPr>
          <p:nvPr/>
        </p:nvSpPr>
        <p:spPr>
          <a:xfrm>
            <a:off x="3766122" y="1759220"/>
            <a:ext cx="2879294" cy="794804"/>
          </a:xfrm>
          <a:prstGeom prst="rect">
            <a:avLst/>
          </a:prstGeom>
        </p:spPr>
        <p:txBody>
          <a:bodyPr/>
          <a:lstStyle>
            <a:lvl1pPr marL="0" indent="0" algn="l" defTabSz="685783" rtl="0" eaLnBrk="1" latinLnBrk="0" hangingPunct="1">
              <a:lnSpc>
                <a:spcPct val="90000"/>
              </a:lnSpc>
              <a:spcBef>
                <a:spcPts val="600"/>
              </a:spcBef>
              <a:buFont typeface="Arial" panose="020B0604020202020204" pitchFamily="34" charset="0"/>
              <a:buNone/>
              <a:defRPr sz="800" b="0" i="0" kern="1200" cap="all">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783" rtl="0" eaLnBrk="1" latinLnBrk="0" hangingPunct="1">
              <a:lnSpc>
                <a:spcPct val="90000"/>
              </a:lnSpc>
              <a:spcBef>
                <a:spcPts val="300"/>
              </a:spcBef>
              <a:buClr>
                <a:schemeClr val="accent2"/>
              </a:buClr>
              <a:buFont typeface="Arial" panose="020B0604020202020204" pitchFamily="34" charset="0"/>
              <a:buNone/>
              <a:defRPr lang="fr-FR" sz="800" b="0" i="0" kern="1200" cap="all" baseline="0"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defRPr>
            </a:lvl2pPr>
            <a:lvl3pPr marL="457189" indent="-226794" algn="l" defTabSz="685783" rtl="0" eaLnBrk="1" latinLnBrk="0" hangingPunct="1">
              <a:lnSpc>
                <a:spcPct val="90000"/>
              </a:lnSpc>
              <a:spcBef>
                <a:spcPts val="600"/>
              </a:spcBef>
              <a:buFontTx/>
              <a:buBlip>
                <a:blip r:embed="rId2"/>
              </a:buBlip>
              <a:defRPr sz="800" b="0" i="0" kern="1200" cap="all">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indent="-226794" algn="l" defTabSz="685783" rtl="0" eaLnBrk="1" latinLnBrk="0" hangingPunct="1">
              <a:lnSpc>
                <a:spcPct val="90000"/>
              </a:lnSpc>
              <a:spcBef>
                <a:spcPts val="300"/>
              </a:spcBef>
              <a:buFontTx/>
              <a:buBlip>
                <a:blip r:embed="rId2"/>
              </a:buBlip>
              <a:defRPr lang="fr-FR" sz="800" b="0" i="0" kern="1200" cap="all" baseline="0" dirty="0">
                <a:solidFill>
                  <a:schemeClr val="accent2"/>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783"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nSpc>
                <a:spcPct val="80000"/>
              </a:lnSpc>
              <a:buFont typeface="Arial" panose="020B0604020202020204" pitchFamily="34" charset="0"/>
              <a:buChar char="•"/>
            </a:pPr>
            <a:r>
              <a:rPr lang="en-US" sz="1400" cap="none" dirty="0" err="1">
                <a:solidFill>
                  <a:schemeClr val="tx1">
                    <a:lumMod val="65000"/>
                    <a:lumOff val="35000"/>
                  </a:schemeClr>
                </a:solidFill>
                <a:latin typeface="Sanofi Sans" panose="02010503030201020103"/>
              </a:rPr>
              <a:t>compare_prisim</a:t>
            </a:r>
            <a:r>
              <a:rPr lang="en-US" sz="1400" cap="none" dirty="0">
                <a:solidFill>
                  <a:schemeClr val="tx1">
                    <a:lumMod val="65000"/>
                    <a:lumOff val="35000"/>
                  </a:schemeClr>
                </a:solidFill>
                <a:latin typeface="Sanofi Sans" panose="02010503030201020103"/>
              </a:rPr>
              <a:t>()</a:t>
            </a:r>
          </a:p>
          <a:p>
            <a:pPr marL="171450" indent="-171450">
              <a:lnSpc>
                <a:spcPct val="80000"/>
              </a:lnSpc>
              <a:buFont typeface="Arial" panose="020B0604020202020204" pitchFamily="34" charset="0"/>
              <a:buChar char="•"/>
            </a:pPr>
            <a:r>
              <a:rPr lang="en-US" altLang="zh-CN" sz="1400" cap="none" dirty="0" err="1">
                <a:solidFill>
                  <a:schemeClr val="tx1">
                    <a:lumMod val="65000"/>
                    <a:lumOff val="35000"/>
                  </a:schemeClr>
                </a:solidFill>
                <a:latin typeface="Sanofi Sans" panose="02010503030201020103"/>
              </a:rPr>
              <a:t>compare_prism_batch</a:t>
            </a:r>
            <a:r>
              <a:rPr lang="en-US" altLang="zh-CN" sz="1400" cap="none" dirty="0">
                <a:solidFill>
                  <a:schemeClr val="tx1">
                    <a:lumMod val="65000"/>
                    <a:lumOff val="35000"/>
                  </a:schemeClr>
                </a:solidFill>
                <a:latin typeface="Sanofi Sans" panose="02010503030201020103"/>
              </a:rPr>
              <a:t>()</a:t>
            </a:r>
          </a:p>
          <a:p>
            <a:pPr marL="171450" indent="-171450">
              <a:lnSpc>
                <a:spcPct val="80000"/>
              </a:lnSpc>
              <a:buFont typeface="Arial" panose="020B0604020202020204" pitchFamily="34" charset="0"/>
              <a:buChar char="•"/>
            </a:pPr>
            <a:r>
              <a:rPr lang="en-US" altLang="zh-CN" sz="1400" cap="none" dirty="0" err="1">
                <a:solidFill>
                  <a:schemeClr val="tx1">
                    <a:lumMod val="65000"/>
                    <a:lumOff val="35000"/>
                  </a:schemeClr>
                </a:solidFill>
                <a:latin typeface="Sanofi Sans" panose="02010503030201020103"/>
              </a:rPr>
              <a:t>compare_prism_summarize</a:t>
            </a:r>
            <a:r>
              <a:rPr lang="en-US" altLang="zh-CN" sz="1400" cap="none" dirty="0">
                <a:solidFill>
                  <a:schemeClr val="tx1">
                    <a:lumMod val="65000"/>
                    <a:lumOff val="35000"/>
                  </a:schemeClr>
                </a:solidFill>
                <a:latin typeface="Sanofi Sans" panose="02010503030201020103"/>
              </a:rPr>
              <a:t>()</a:t>
            </a:r>
            <a:endParaRPr lang="en-US" sz="1400" cap="none" dirty="0">
              <a:solidFill>
                <a:schemeClr val="tx1">
                  <a:lumMod val="65000"/>
                  <a:lumOff val="35000"/>
                </a:schemeClr>
              </a:solidFill>
              <a:latin typeface="Sanofi Sans" panose="02010503030201020103"/>
            </a:endParaRPr>
          </a:p>
        </p:txBody>
      </p:sp>
    </p:spTree>
    <p:extLst>
      <p:ext uri="{BB962C8B-B14F-4D97-AF65-F5344CB8AC3E}">
        <p14:creationId xmlns:p14="http://schemas.microsoft.com/office/powerpoint/2010/main" val="12360890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rtf_Page_1">
            <a:extLst>
              <a:ext uri="{FF2B5EF4-FFF2-40B4-BE49-F238E27FC236}">
                <a16:creationId xmlns:a16="http://schemas.microsoft.com/office/drawing/2014/main" id="{FB7040C2-F040-C6AF-5495-96C3E6B8108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pic>
        <p:nvPicPr>
          <p:cNvPr id="5" name="Picture 4" descr="v_unequal_data_rtf_Page_2">
            <a:extLst>
              <a:ext uri="{FF2B5EF4-FFF2-40B4-BE49-F238E27FC236}">
                <a16:creationId xmlns:a16="http://schemas.microsoft.com/office/drawing/2014/main" id="{7AA95C23-D779-05D6-9A46-0C05E5EBDDEB}"/>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2775"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239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rtf_Page_3">
            <a:extLst>
              <a:ext uri="{FF2B5EF4-FFF2-40B4-BE49-F238E27FC236}">
                <a16:creationId xmlns:a16="http://schemas.microsoft.com/office/drawing/2014/main" id="{42498996-C931-68E4-381B-88EABF267EA3}"/>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pic>
        <p:nvPicPr>
          <p:cNvPr id="5" name="Picture 4" descr="v_unequal_data_rtf_Page_4">
            <a:extLst>
              <a:ext uri="{FF2B5EF4-FFF2-40B4-BE49-F238E27FC236}">
                <a16:creationId xmlns:a16="http://schemas.microsoft.com/office/drawing/2014/main" id="{437E74E4-81D2-85B0-52E0-4BC6AACB835A}"/>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2775"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43415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rtf_Page_5">
            <a:extLst>
              <a:ext uri="{FF2B5EF4-FFF2-40B4-BE49-F238E27FC236}">
                <a16:creationId xmlns:a16="http://schemas.microsoft.com/office/drawing/2014/main" id="{32A8E15D-7873-CE88-6756-613A181AA35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pic>
        <p:nvPicPr>
          <p:cNvPr id="5" name="Picture 4" descr="v_unequal_data_rtf_Page_6">
            <a:extLst>
              <a:ext uri="{FF2B5EF4-FFF2-40B4-BE49-F238E27FC236}">
                <a16:creationId xmlns:a16="http://schemas.microsoft.com/office/drawing/2014/main" id="{9628A163-086A-B72F-FA75-1F359171E61E}"/>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2775" cy="4457700"/>
          </a:xfrm>
          <a:prstGeom prst="rect">
            <a:avLst/>
          </a:prstGeom>
          <a:ln>
            <a:noFill/>
          </a:ln>
          <a:effectLst>
            <a:outerShdw blurRad="190500" algn="tl" rotWithShape="0">
              <a:srgbClr val="000000">
                <a:alpha val="70000"/>
              </a:srgbClr>
            </a:outerShdw>
          </a:effectLst>
        </p:spPr>
      </p:pic>
      <p:sp>
        <p:nvSpPr>
          <p:cNvPr id="2" name="Action Button: Return 1">
            <a:hlinkClick r:id="rId4" action="ppaction://hlinksldjump" highlightClick="1"/>
            <a:extLst>
              <a:ext uri="{FF2B5EF4-FFF2-40B4-BE49-F238E27FC236}">
                <a16:creationId xmlns:a16="http://schemas.microsoft.com/office/drawing/2014/main" id="{A64F9762-0A32-3F56-6A47-A85B11AB4741}"/>
              </a:ext>
            </a:extLst>
          </p:cNvPr>
          <p:cNvSpPr/>
          <p:nvPr/>
        </p:nvSpPr>
        <p:spPr>
          <a:xfrm>
            <a:off x="4143777" y="48656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TextBox 3">
            <a:extLst>
              <a:ext uri="{FF2B5EF4-FFF2-40B4-BE49-F238E27FC236}">
                <a16:creationId xmlns:a16="http://schemas.microsoft.com/office/drawing/2014/main" id="{47D2E759-4575-3D86-0255-3BDF0FC41351}"/>
              </a:ext>
            </a:extLst>
          </p:cNvPr>
          <p:cNvSpPr txBox="1"/>
          <p:nvPr/>
        </p:nvSpPr>
        <p:spPr>
          <a:xfrm>
            <a:off x="4328531" y="4958448"/>
            <a:ext cx="732821" cy="46166"/>
          </a:xfrm>
          <a:prstGeom prst="rect">
            <a:avLst/>
          </a:prstGeom>
          <a:noFill/>
          <a:ln>
            <a:solidFill>
              <a:srgbClr val="7030A0"/>
            </a:solidFill>
          </a:ln>
        </p:spPr>
        <p:txBody>
          <a:bodyPr wrap="square" lIns="0" tIns="0" rIns="0" bIns="0" rtlCol="0">
            <a:spAutoFit/>
          </a:bodyPr>
          <a:lstStyle/>
          <a:p>
            <a:r>
              <a:rPr lang="en-US" altLang="zh-CN" sz="300" dirty="0"/>
              <a:t>Click the button to return …</a:t>
            </a:r>
            <a:endParaRPr lang="zh-CN" altLang="en-US" sz="300" dirty="0"/>
          </a:p>
        </p:txBody>
      </p:sp>
    </p:spTree>
    <p:extLst>
      <p:ext uri="{BB962C8B-B14F-4D97-AF65-F5344CB8AC3E}">
        <p14:creationId xmlns:p14="http://schemas.microsoft.com/office/powerpoint/2010/main" val="281800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md_Page_1">
            <a:extLst>
              <a:ext uri="{FF2B5EF4-FFF2-40B4-BE49-F238E27FC236}">
                <a16:creationId xmlns:a16="http://schemas.microsoft.com/office/drawing/2014/main" id="{2A0DE2D2-2067-CD57-B613-B7D8E7CC112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pic>
        <p:nvPicPr>
          <p:cNvPr id="5" name="Picture 4" descr="v_unequal_data_md_Page_2">
            <a:extLst>
              <a:ext uri="{FF2B5EF4-FFF2-40B4-BE49-F238E27FC236}">
                <a16:creationId xmlns:a16="http://schemas.microsoft.com/office/drawing/2014/main" id="{1256A20D-EAAE-6E49-A90E-30E97C738CA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2775"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27339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md_Page_3">
            <a:extLst>
              <a:ext uri="{FF2B5EF4-FFF2-40B4-BE49-F238E27FC236}">
                <a16:creationId xmlns:a16="http://schemas.microsoft.com/office/drawing/2014/main" id="{9A8F6BE0-280E-9BA3-B980-10C18B87859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pic>
        <p:nvPicPr>
          <p:cNvPr id="5" name="Picture 4" descr="v_unequal_data_md_Page_4">
            <a:extLst>
              <a:ext uri="{FF2B5EF4-FFF2-40B4-BE49-F238E27FC236}">
                <a16:creationId xmlns:a16="http://schemas.microsoft.com/office/drawing/2014/main" id="{24DB1432-516A-1FE4-66A8-44148501FF77}"/>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2775"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73739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md_Page_5">
            <a:extLst>
              <a:ext uri="{FF2B5EF4-FFF2-40B4-BE49-F238E27FC236}">
                <a16:creationId xmlns:a16="http://schemas.microsoft.com/office/drawing/2014/main" id="{6D27A9FB-CE5A-EACA-A22D-95A6B30D2BD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pic>
        <p:nvPicPr>
          <p:cNvPr id="5" name="Picture 4" descr="v_unequal_data_md_Page_6">
            <a:extLst>
              <a:ext uri="{FF2B5EF4-FFF2-40B4-BE49-F238E27FC236}">
                <a16:creationId xmlns:a16="http://schemas.microsoft.com/office/drawing/2014/main" id="{D800096C-EDED-BF79-50C5-06E0ED4C3F1D}"/>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5195888" y="342900"/>
            <a:ext cx="3152775" cy="44577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9417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_unequal_data_md_Page_7">
            <a:extLst>
              <a:ext uri="{FF2B5EF4-FFF2-40B4-BE49-F238E27FC236}">
                <a16:creationId xmlns:a16="http://schemas.microsoft.com/office/drawing/2014/main" id="{46F72A96-FA13-BE6A-894E-0689790CE06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795338" y="342900"/>
            <a:ext cx="3152775" cy="4457700"/>
          </a:xfrm>
          <a:prstGeom prst="rect">
            <a:avLst/>
          </a:prstGeom>
          <a:ln>
            <a:noFill/>
          </a:ln>
          <a:effectLst>
            <a:outerShdw blurRad="190500" algn="tl" rotWithShape="0">
              <a:srgbClr val="000000">
                <a:alpha val="70000"/>
              </a:srgbClr>
            </a:outerShdw>
          </a:effectLst>
        </p:spPr>
      </p:pic>
      <p:sp>
        <p:nvSpPr>
          <p:cNvPr id="2" name="Action Button: Return 1">
            <a:hlinkClick r:id="rId3" action="ppaction://hlinksldjump" highlightClick="1"/>
            <a:extLst>
              <a:ext uri="{FF2B5EF4-FFF2-40B4-BE49-F238E27FC236}">
                <a16:creationId xmlns:a16="http://schemas.microsoft.com/office/drawing/2014/main" id="{F52B5F78-3F35-71D5-990E-27321378E5F6}"/>
              </a:ext>
            </a:extLst>
          </p:cNvPr>
          <p:cNvSpPr/>
          <p:nvPr/>
        </p:nvSpPr>
        <p:spPr>
          <a:xfrm>
            <a:off x="4143777" y="48656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TextBox 3">
            <a:extLst>
              <a:ext uri="{FF2B5EF4-FFF2-40B4-BE49-F238E27FC236}">
                <a16:creationId xmlns:a16="http://schemas.microsoft.com/office/drawing/2014/main" id="{A63A7670-0836-1067-9EE3-EE414E0ACEB8}"/>
              </a:ext>
            </a:extLst>
          </p:cNvPr>
          <p:cNvSpPr txBox="1"/>
          <p:nvPr/>
        </p:nvSpPr>
        <p:spPr>
          <a:xfrm>
            <a:off x="4328531" y="4958448"/>
            <a:ext cx="732821" cy="46166"/>
          </a:xfrm>
          <a:prstGeom prst="rect">
            <a:avLst/>
          </a:prstGeom>
          <a:noFill/>
          <a:ln>
            <a:solidFill>
              <a:srgbClr val="7030A0"/>
            </a:solidFill>
          </a:ln>
        </p:spPr>
        <p:txBody>
          <a:bodyPr wrap="square" lIns="0" tIns="0" rIns="0" bIns="0" rtlCol="0">
            <a:spAutoFit/>
          </a:bodyPr>
          <a:lstStyle/>
          <a:p>
            <a:r>
              <a:rPr lang="en-US" altLang="zh-CN" sz="300" dirty="0"/>
              <a:t>Click the button to return …</a:t>
            </a:r>
            <a:endParaRPr lang="zh-CN" altLang="en-US" sz="300" dirty="0"/>
          </a:p>
        </p:txBody>
      </p:sp>
    </p:spTree>
    <p:extLst>
      <p:ext uri="{BB962C8B-B14F-4D97-AF65-F5344CB8AC3E}">
        <p14:creationId xmlns:p14="http://schemas.microsoft.com/office/powerpoint/2010/main" val="531793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37</a:t>
            </a:fld>
            <a:endParaRPr lang="en-US" noProof="0" dirty="0"/>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829648"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Supported Report Gallery for equal data comparison:</a:t>
            </a:r>
            <a:endParaRPr lang="zh-CN" altLang="en-US" b="1" dirty="0">
              <a:latin typeface="Sanofi Sans" panose="02010503030201020103"/>
            </a:endParaRPr>
          </a:p>
        </p:txBody>
      </p:sp>
      <p:sp>
        <p:nvSpPr>
          <p:cNvPr id="5" name="Action Button: Return 4">
            <a:hlinkClick r:id="rId3" action="ppaction://hlinksldjump" highlightClick="1"/>
            <a:extLst>
              <a:ext uri="{FF2B5EF4-FFF2-40B4-BE49-F238E27FC236}">
                <a16:creationId xmlns:a16="http://schemas.microsoft.com/office/drawing/2014/main" id="{998381AC-5D84-F639-1AE4-5DAA3B4D1A89}"/>
              </a:ext>
            </a:extLst>
          </p:cNvPr>
          <p:cNvSpPr/>
          <p:nvPr/>
        </p:nvSpPr>
        <p:spPr>
          <a:xfrm>
            <a:off x="3908757" y="10175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7" name="TextBox 6">
            <a:extLst>
              <a:ext uri="{FF2B5EF4-FFF2-40B4-BE49-F238E27FC236}">
                <a16:creationId xmlns:a16="http://schemas.microsoft.com/office/drawing/2014/main" id="{AD0361FE-B193-D27E-1A2B-F83BC67A9A9D}"/>
              </a:ext>
            </a:extLst>
          </p:cNvPr>
          <p:cNvSpPr txBox="1"/>
          <p:nvPr/>
        </p:nvSpPr>
        <p:spPr>
          <a:xfrm>
            <a:off x="4093511" y="1110348"/>
            <a:ext cx="732821" cy="46166"/>
          </a:xfrm>
          <a:prstGeom prst="rect">
            <a:avLst/>
          </a:prstGeom>
          <a:noFill/>
        </p:spPr>
        <p:txBody>
          <a:bodyPr wrap="square" lIns="0" tIns="0" rIns="0" bIns="0" rtlCol="0">
            <a:spAutoFit/>
          </a:bodyPr>
          <a:lstStyle/>
          <a:p>
            <a:r>
              <a:rPr lang="en-US" altLang="zh-CN" sz="300" dirty="0">
                <a:solidFill>
                  <a:schemeClr val="bg1">
                    <a:lumMod val="50000"/>
                  </a:schemeClr>
                </a:solidFill>
              </a:rPr>
              <a:t>Click the button to return …</a:t>
            </a:r>
            <a:endParaRPr lang="zh-CN" altLang="en-US" sz="300" dirty="0">
              <a:solidFill>
                <a:schemeClr val="bg1">
                  <a:lumMod val="50000"/>
                </a:schemeClr>
              </a:solidFill>
            </a:endParaRPr>
          </a:p>
        </p:txBody>
      </p:sp>
      <p:pic>
        <p:nvPicPr>
          <p:cNvPr id="6" name="Picture 5" descr="A close-up of a survey&#10;&#10;Description automatically generated">
            <a:extLst>
              <a:ext uri="{FF2B5EF4-FFF2-40B4-BE49-F238E27FC236}">
                <a16:creationId xmlns:a16="http://schemas.microsoft.com/office/drawing/2014/main" id="{0649CE31-92BA-4AAA-CCC2-CA88BC335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531" y="1741981"/>
            <a:ext cx="1909005" cy="2700000"/>
          </a:xfrm>
          <a:prstGeom prst="rect">
            <a:avLst/>
          </a:prstGeom>
          <a:ln>
            <a:noFill/>
          </a:ln>
          <a:effectLst>
            <a:outerShdw blurRad="292100" dist="139700" dir="2700000" algn="tl" rotWithShape="0">
              <a:srgbClr val="333333">
                <a:alpha val="65000"/>
              </a:srgbClr>
            </a:outerShdw>
          </a:effectLst>
        </p:spPr>
      </p:pic>
      <p:pic>
        <p:nvPicPr>
          <p:cNvPr id="11" name="Picture 10" descr="A close-up of a report&#10;&#10;Description automatically generated">
            <a:extLst>
              <a:ext uri="{FF2B5EF4-FFF2-40B4-BE49-F238E27FC236}">
                <a16:creationId xmlns:a16="http://schemas.microsoft.com/office/drawing/2014/main" id="{8DE9118E-D6B6-7C2F-9999-AD3FC01284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5636" y="1741981"/>
            <a:ext cx="2086364" cy="2700000"/>
          </a:xfrm>
          <a:prstGeom prst="rect">
            <a:avLst/>
          </a:prstGeom>
          <a:ln>
            <a:noFill/>
          </a:ln>
          <a:effectLst>
            <a:outerShdw blurRad="292100" dist="139700" dir="2700000" algn="tl" rotWithShape="0">
              <a:srgbClr val="333333">
                <a:alpha val="65000"/>
              </a:srgbClr>
            </a:outerShdw>
          </a:effectLst>
        </p:spPr>
      </p:pic>
      <p:pic>
        <p:nvPicPr>
          <p:cNvPr id="13" name="Picture 12" descr="A close-up of a document&#10;&#10;Description automatically generated">
            <a:extLst>
              <a:ext uri="{FF2B5EF4-FFF2-40B4-BE49-F238E27FC236}">
                <a16:creationId xmlns:a16="http://schemas.microsoft.com/office/drawing/2014/main" id="{D92FE30F-FA5E-0BA5-E0E4-A8E613BC2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15277" y="1741981"/>
            <a:ext cx="1909278" cy="2700000"/>
          </a:xfrm>
          <a:prstGeom prst="rect">
            <a:avLst/>
          </a:prstGeom>
          <a:ln>
            <a:noFill/>
          </a:ln>
          <a:effectLst>
            <a:outerShdw blurRad="292100" dist="139700" dir="2700000" algn="tl" rotWithShape="0">
              <a:srgbClr val="333333">
                <a:alpha val="65000"/>
              </a:srgbClr>
            </a:outerShdw>
          </a:effectLst>
        </p:spPr>
      </p:pic>
      <p:pic>
        <p:nvPicPr>
          <p:cNvPr id="15" name="Picture 14" descr="A close-up of a document&#10;&#10;Description automatically generated">
            <a:extLst>
              <a:ext uri="{FF2B5EF4-FFF2-40B4-BE49-F238E27FC236}">
                <a16:creationId xmlns:a16="http://schemas.microsoft.com/office/drawing/2014/main" id="{BA62F5D5-0722-7144-78AF-51FC381FC8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79639" y="1741981"/>
            <a:ext cx="1909278" cy="270000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8649F0EC-D897-FD03-C963-911A2AF46DBD}"/>
              </a:ext>
            </a:extLst>
          </p:cNvPr>
          <p:cNvSpPr/>
          <p:nvPr/>
        </p:nvSpPr>
        <p:spPr>
          <a:xfrm>
            <a:off x="421531" y="1360921"/>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html_document</a:t>
            </a:r>
            <a:endParaRPr lang="zh-CN" altLang="en-US" sz="1200" dirty="0">
              <a:solidFill>
                <a:srgbClr val="7030A0"/>
              </a:solidFill>
              <a:latin typeface="Sanofi Sans" panose="02010503030201020103"/>
            </a:endParaRPr>
          </a:p>
        </p:txBody>
      </p:sp>
      <p:sp>
        <p:nvSpPr>
          <p:cNvPr id="17" name="Rectangle 16">
            <a:extLst>
              <a:ext uri="{FF2B5EF4-FFF2-40B4-BE49-F238E27FC236}">
                <a16:creationId xmlns:a16="http://schemas.microsoft.com/office/drawing/2014/main" id="{C062F683-2749-3F7D-A264-2247C1E00931}"/>
              </a:ext>
            </a:extLst>
          </p:cNvPr>
          <p:cNvSpPr/>
          <p:nvPr/>
        </p:nvSpPr>
        <p:spPr>
          <a:xfrm>
            <a:off x="2485636" y="1360921"/>
            <a:ext cx="2074557"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word_document</a:t>
            </a:r>
            <a:endParaRPr lang="zh-CN" altLang="en-US" sz="1200" dirty="0">
              <a:solidFill>
                <a:srgbClr val="7030A0"/>
              </a:solidFill>
              <a:latin typeface="Sanofi Sans" panose="02010503030201020103"/>
            </a:endParaRPr>
          </a:p>
        </p:txBody>
      </p:sp>
      <p:sp>
        <p:nvSpPr>
          <p:cNvPr id="18" name="Rectangle 17">
            <a:extLst>
              <a:ext uri="{FF2B5EF4-FFF2-40B4-BE49-F238E27FC236}">
                <a16:creationId xmlns:a16="http://schemas.microsoft.com/office/drawing/2014/main" id="{53234C64-DDB4-9A33-5652-76C3DAF78077}"/>
              </a:ext>
            </a:extLst>
          </p:cNvPr>
          <p:cNvSpPr/>
          <p:nvPr/>
        </p:nvSpPr>
        <p:spPr>
          <a:xfrm>
            <a:off x="4715550" y="1357760"/>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rtf_document</a:t>
            </a:r>
            <a:endParaRPr lang="zh-CN" altLang="en-US" sz="1200" dirty="0">
              <a:solidFill>
                <a:srgbClr val="7030A0"/>
              </a:solidFill>
              <a:latin typeface="Sanofi Sans" panose="02010503030201020103"/>
            </a:endParaRPr>
          </a:p>
        </p:txBody>
      </p:sp>
      <p:sp>
        <p:nvSpPr>
          <p:cNvPr id="19" name="Rectangle 18">
            <a:extLst>
              <a:ext uri="{FF2B5EF4-FFF2-40B4-BE49-F238E27FC236}">
                <a16:creationId xmlns:a16="http://schemas.microsoft.com/office/drawing/2014/main" id="{C29B2397-8727-5F30-B587-8867874EAA76}"/>
              </a:ext>
            </a:extLst>
          </p:cNvPr>
          <p:cNvSpPr/>
          <p:nvPr/>
        </p:nvSpPr>
        <p:spPr>
          <a:xfrm>
            <a:off x="6779912" y="1357760"/>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md_document</a:t>
            </a:r>
            <a:endParaRPr lang="zh-CN" altLang="en-US" sz="1200" dirty="0">
              <a:solidFill>
                <a:srgbClr val="7030A0"/>
              </a:solidFill>
              <a:latin typeface="Sanofi Sans" panose="02010503030201020103"/>
            </a:endParaRPr>
          </a:p>
        </p:txBody>
      </p:sp>
    </p:spTree>
    <p:extLst>
      <p:ext uri="{BB962C8B-B14F-4D97-AF65-F5344CB8AC3E}">
        <p14:creationId xmlns:p14="http://schemas.microsoft.com/office/powerpoint/2010/main" val="159944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13B4069B-8BE4-3D31-9142-C22043216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5277" y="1789603"/>
            <a:ext cx="1882658" cy="2662479"/>
          </a:xfrm>
          <a:prstGeom prst="rect">
            <a:avLst/>
          </a:prstGeom>
          <a:ln>
            <a:no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38</a:t>
            </a:fld>
            <a:endParaRPr lang="en-US" noProof="0" dirty="0"/>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compare_prism_batch</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829648"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3"/>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Supported Report Gallery for batch data comparison:</a:t>
            </a:r>
            <a:endParaRPr lang="zh-CN" altLang="en-US" b="1" dirty="0">
              <a:latin typeface="Sanofi Sans" panose="02010503030201020103"/>
            </a:endParaRPr>
          </a:p>
        </p:txBody>
      </p:sp>
      <p:sp>
        <p:nvSpPr>
          <p:cNvPr id="5" name="Action Button: Return 4">
            <a:hlinkClick r:id="rId4" action="ppaction://hlinksldjump" highlightClick="1"/>
            <a:extLst>
              <a:ext uri="{FF2B5EF4-FFF2-40B4-BE49-F238E27FC236}">
                <a16:creationId xmlns:a16="http://schemas.microsoft.com/office/drawing/2014/main" id="{998381AC-5D84-F639-1AE4-5DAA3B4D1A89}"/>
              </a:ext>
            </a:extLst>
          </p:cNvPr>
          <p:cNvSpPr/>
          <p:nvPr/>
        </p:nvSpPr>
        <p:spPr>
          <a:xfrm>
            <a:off x="3888213" y="1017522"/>
            <a:ext cx="155575" cy="136799"/>
          </a:xfrm>
          <a:prstGeom prst="actionButtonReturn">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7" name="TextBox 6">
            <a:extLst>
              <a:ext uri="{FF2B5EF4-FFF2-40B4-BE49-F238E27FC236}">
                <a16:creationId xmlns:a16="http://schemas.microsoft.com/office/drawing/2014/main" id="{AD0361FE-B193-D27E-1A2B-F83BC67A9A9D}"/>
              </a:ext>
            </a:extLst>
          </p:cNvPr>
          <p:cNvSpPr txBox="1"/>
          <p:nvPr/>
        </p:nvSpPr>
        <p:spPr>
          <a:xfrm>
            <a:off x="4072967" y="1110348"/>
            <a:ext cx="732821" cy="46166"/>
          </a:xfrm>
          <a:prstGeom prst="rect">
            <a:avLst/>
          </a:prstGeom>
          <a:noFill/>
        </p:spPr>
        <p:txBody>
          <a:bodyPr wrap="square" lIns="0" tIns="0" rIns="0" bIns="0" rtlCol="0">
            <a:spAutoFit/>
          </a:bodyPr>
          <a:lstStyle/>
          <a:p>
            <a:r>
              <a:rPr lang="en-US" altLang="zh-CN" sz="300" dirty="0">
                <a:solidFill>
                  <a:schemeClr val="bg1">
                    <a:lumMod val="50000"/>
                  </a:schemeClr>
                </a:solidFill>
              </a:rPr>
              <a:t>Click the button to return …</a:t>
            </a:r>
            <a:endParaRPr lang="zh-CN" altLang="en-US" sz="300" dirty="0">
              <a:solidFill>
                <a:schemeClr val="bg1">
                  <a:lumMod val="50000"/>
                </a:schemeClr>
              </a:solidFill>
            </a:endParaRPr>
          </a:p>
        </p:txBody>
      </p:sp>
      <p:pic>
        <p:nvPicPr>
          <p:cNvPr id="6" name="Picture 5">
            <a:extLst>
              <a:ext uri="{FF2B5EF4-FFF2-40B4-BE49-F238E27FC236}">
                <a16:creationId xmlns:a16="http://schemas.microsoft.com/office/drawing/2014/main" id="{0649CE31-92BA-4AAA-CCC2-CA88BC335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6391" y="1741981"/>
            <a:ext cx="1639285" cy="270000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DE9118E-D6B6-7C2F-9999-AD3FC01284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574179" y="1741981"/>
            <a:ext cx="1909277" cy="270000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D92FE30F-FA5E-0BA5-E0E4-A8E613BC207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715277" y="1741981"/>
            <a:ext cx="1909278" cy="247734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BA62F5D5-0722-7144-78AF-51FC381FC87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779639" y="1741981"/>
            <a:ext cx="1909277" cy="270000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8649F0EC-D897-FD03-C963-911A2AF46DBD}"/>
              </a:ext>
            </a:extLst>
          </p:cNvPr>
          <p:cNvSpPr/>
          <p:nvPr/>
        </p:nvSpPr>
        <p:spPr>
          <a:xfrm>
            <a:off x="421531" y="1360921"/>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html_document</a:t>
            </a:r>
            <a:endParaRPr lang="zh-CN" altLang="en-US" sz="1200" dirty="0">
              <a:solidFill>
                <a:srgbClr val="7030A0"/>
              </a:solidFill>
              <a:latin typeface="Sanofi Sans" panose="02010503030201020103"/>
            </a:endParaRPr>
          </a:p>
        </p:txBody>
      </p:sp>
      <p:sp>
        <p:nvSpPr>
          <p:cNvPr id="17" name="Rectangle 16">
            <a:extLst>
              <a:ext uri="{FF2B5EF4-FFF2-40B4-BE49-F238E27FC236}">
                <a16:creationId xmlns:a16="http://schemas.microsoft.com/office/drawing/2014/main" id="{C062F683-2749-3F7D-A264-2247C1E00931}"/>
              </a:ext>
            </a:extLst>
          </p:cNvPr>
          <p:cNvSpPr/>
          <p:nvPr/>
        </p:nvSpPr>
        <p:spPr>
          <a:xfrm>
            <a:off x="2485636" y="1360921"/>
            <a:ext cx="2074557"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word_document</a:t>
            </a:r>
            <a:endParaRPr lang="zh-CN" altLang="en-US" sz="1200" dirty="0">
              <a:solidFill>
                <a:srgbClr val="7030A0"/>
              </a:solidFill>
              <a:latin typeface="Sanofi Sans" panose="02010503030201020103"/>
            </a:endParaRPr>
          </a:p>
        </p:txBody>
      </p:sp>
      <p:sp>
        <p:nvSpPr>
          <p:cNvPr id="18" name="Rectangle 17">
            <a:extLst>
              <a:ext uri="{FF2B5EF4-FFF2-40B4-BE49-F238E27FC236}">
                <a16:creationId xmlns:a16="http://schemas.microsoft.com/office/drawing/2014/main" id="{53234C64-DDB4-9A33-5652-76C3DAF78077}"/>
              </a:ext>
            </a:extLst>
          </p:cNvPr>
          <p:cNvSpPr/>
          <p:nvPr/>
        </p:nvSpPr>
        <p:spPr>
          <a:xfrm>
            <a:off x="4715550" y="1357760"/>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rtf_document</a:t>
            </a:r>
            <a:endParaRPr lang="zh-CN" altLang="en-US" sz="1200" dirty="0">
              <a:solidFill>
                <a:srgbClr val="7030A0"/>
              </a:solidFill>
              <a:latin typeface="Sanofi Sans" panose="02010503030201020103"/>
            </a:endParaRPr>
          </a:p>
        </p:txBody>
      </p:sp>
      <p:sp>
        <p:nvSpPr>
          <p:cNvPr id="19" name="Rectangle 18">
            <a:extLst>
              <a:ext uri="{FF2B5EF4-FFF2-40B4-BE49-F238E27FC236}">
                <a16:creationId xmlns:a16="http://schemas.microsoft.com/office/drawing/2014/main" id="{C29B2397-8727-5F30-B587-8867874EAA76}"/>
              </a:ext>
            </a:extLst>
          </p:cNvPr>
          <p:cNvSpPr/>
          <p:nvPr/>
        </p:nvSpPr>
        <p:spPr>
          <a:xfrm>
            <a:off x="6779912" y="1357760"/>
            <a:ext cx="1909005" cy="282342"/>
          </a:xfrm>
          <a:prstGeom prst="rect">
            <a:avLst/>
          </a:prstGeom>
          <a:no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rgbClr val="7030A0"/>
                </a:solidFill>
                <a:latin typeface="Sanofi Sans" panose="02010503030201020103"/>
              </a:rPr>
              <a:t>md_document</a:t>
            </a:r>
            <a:endParaRPr lang="zh-CN" altLang="en-US" sz="1200" dirty="0">
              <a:solidFill>
                <a:srgbClr val="7030A0"/>
              </a:solidFill>
              <a:latin typeface="Sanofi Sans" panose="02010503030201020103"/>
            </a:endParaRPr>
          </a:p>
        </p:txBody>
      </p:sp>
    </p:spTree>
    <p:extLst>
      <p:ext uri="{BB962C8B-B14F-4D97-AF65-F5344CB8AC3E}">
        <p14:creationId xmlns:p14="http://schemas.microsoft.com/office/powerpoint/2010/main" val="227739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3F8"/>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37AEE6-CEA9-CCA8-9D1E-101E01211516}"/>
              </a:ext>
            </a:extLst>
          </p:cNvPr>
          <p:cNvSpPr>
            <a:spLocks noGrp="1"/>
          </p:cNvSpPr>
          <p:nvPr>
            <p:ph type="sldNum" sz="quarter" idx="16"/>
          </p:nvPr>
        </p:nvSpPr>
        <p:spPr/>
        <p:txBody>
          <a:bodyPr/>
          <a:lstStyle/>
          <a:p>
            <a:fld id="{6B54B0F7-55DD-40D6-B7F4-70B586885C0B}" type="slidenum">
              <a:rPr lang="en-US" noProof="0" smtClean="0">
                <a:latin typeface="Sanofi Sans" panose="02010503030201020103" pitchFamily="2" charset="0"/>
              </a:rPr>
              <a:pPr/>
              <a:t>4</a:t>
            </a:fld>
            <a:endParaRPr lang="en-US" noProof="0" dirty="0">
              <a:latin typeface="Sanofi Sans" panose="02010503030201020103" pitchFamily="2" charset="0"/>
            </a:endParaRPr>
          </a:p>
        </p:txBody>
      </p:sp>
      <p:sp>
        <p:nvSpPr>
          <p:cNvPr id="363" name="Title 7">
            <a:extLst>
              <a:ext uri="{FF2B5EF4-FFF2-40B4-BE49-F238E27FC236}">
                <a16:creationId xmlns:a16="http://schemas.microsoft.com/office/drawing/2014/main" id="{668D73DE-2C76-9181-A109-5CBB59525777}"/>
              </a:ext>
            </a:extLst>
          </p:cNvPr>
          <p:cNvSpPr>
            <a:spLocks noGrp="1"/>
          </p:cNvSpPr>
          <p:nvPr>
            <p:ph type="title"/>
          </p:nvPr>
        </p:nvSpPr>
        <p:spPr>
          <a:xfrm>
            <a:off x="331200" y="439855"/>
            <a:ext cx="4028251" cy="561185"/>
          </a:xfrm>
        </p:spPr>
        <p:txBody>
          <a:bodyPr/>
          <a:lstStyle/>
          <a:p>
            <a:r>
              <a:rPr lang="en-US" altLang="zh-CN" sz="2400" b="1" dirty="0">
                <a:solidFill>
                  <a:schemeClr val="accent1">
                    <a:lumMod val="90000"/>
                    <a:lumOff val="10000"/>
                  </a:schemeClr>
                </a:solidFill>
                <a:latin typeface="Sanofi Sans" panose="02010503030201020103"/>
              </a:rPr>
              <a:t>Use Case Diagram</a:t>
            </a:r>
            <a:endParaRPr lang="zh-CN" altLang="en-US" dirty="0">
              <a:solidFill>
                <a:schemeClr val="accent1">
                  <a:lumMod val="90000"/>
                  <a:lumOff val="10000"/>
                </a:schemeClr>
              </a:solidFill>
              <a:latin typeface="Sanofi Sans" panose="02010503030201020103"/>
            </a:endParaRPr>
          </a:p>
        </p:txBody>
      </p:sp>
      <p:pic>
        <p:nvPicPr>
          <p:cNvPr id="368" name="Picture 367" descr="A screenshot of a computer&#10;&#10;AI-generated content may be incorrect.">
            <a:extLst>
              <a:ext uri="{FF2B5EF4-FFF2-40B4-BE49-F238E27FC236}">
                <a16:creationId xmlns:a16="http://schemas.microsoft.com/office/drawing/2014/main" id="{62124AEC-04AD-CF9C-A838-CD1988F6E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529" y="0"/>
            <a:ext cx="5160546" cy="5143500"/>
          </a:xfrm>
          <a:prstGeom prst="rect">
            <a:avLst/>
          </a:prstGeom>
        </p:spPr>
      </p:pic>
      <p:graphicFrame>
        <p:nvGraphicFramePr>
          <p:cNvPr id="369" name="Object 368">
            <a:extLst>
              <a:ext uri="{FF2B5EF4-FFF2-40B4-BE49-F238E27FC236}">
                <a16:creationId xmlns:a16="http://schemas.microsoft.com/office/drawing/2014/main" id="{4031EF35-4639-EE9C-5425-5E9BD9E00D57}"/>
              </a:ext>
            </a:extLst>
          </p:cNvPr>
          <p:cNvGraphicFramePr>
            <a:graphicFrameLocks noChangeAspect="1"/>
          </p:cNvGraphicFramePr>
          <p:nvPr>
            <p:extLst>
              <p:ext uri="{D42A27DB-BD31-4B8C-83A1-F6EECF244321}">
                <p14:modId xmlns:p14="http://schemas.microsoft.com/office/powerpoint/2010/main" val="1861745132"/>
              </p:ext>
            </p:extLst>
          </p:nvPr>
        </p:nvGraphicFramePr>
        <p:xfrm>
          <a:off x="1754188" y="4479925"/>
          <a:ext cx="806450" cy="681038"/>
        </p:xfrm>
        <a:graphic>
          <a:graphicData uri="http://schemas.openxmlformats.org/presentationml/2006/ole">
            <mc:AlternateContent xmlns:mc="http://schemas.openxmlformats.org/markup-compatibility/2006">
              <mc:Choice xmlns:v="urn:schemas-microsoft-com:vml" Requires="v">
                <p:oleObj name="Packager Shell Object" showAsIcon="1" r:id="rId4" imgW="806040" imgH="680400" progId="Package">
                  <p:embed/>
                </p:oleObj>
              </mc:Choice>
              <mc:Fallback>
                <p:oleObj name="Packager Shell Object" showAsIcon="1" r:id="rId4" imgW="806040" imgH="680400" progId="Package">
                  <p:embed/>
                  <p:pic>
                    <p:nvPicPr>
                      <p:cNvPr id="369" name="Object 368">
                        <a:extLst>
                          <a:ext uri="{FF2B5EF4-FFF2-40B4-BE49-F238E27FC236}">
                            <a16:creationId xmlns:a16="http://schemas.microsoft.com/office/drawing/2014/main" id="{4031EF35-4639-EE9C-5425-5E9BD9E00D57}"/>
                          </a:ext>
                        </a:extLst>
                      </p:cNvPr>
                      <p:cNvPicPr/>
                      <p:nvPr/>
                    </p:nvPicPr>
                    <p:blipFill>
                      <a:blip r:embed="rId5"/>
                      <a:stretch>
                        <a:fillRect/>
                      </a:stretch>
                    </p:blipFill>
                    <p:spPr>
                      <a:xfrm>
                        <a:off x="1754188" y="4479925"/>
                        <a:ext cx="806450" cy="681038"/>
                      </a:xfrm>
                      <a:prstGeom prst="rect">
                        <a:avLst/>
                      </a:prstGeom>
                    </p:spPr>
                  </p:pic>
                </p:oleObj>
              </mc:Fallback>
            </mc:AlternateContent>
          </a:graphicData>
        </a:graphic>
      </p:graphicFrame>
    </p:spTree>
    <p:extLst>
      <p:ext uri="{BB962C8B-B14F-4D97-AF65-F5344CB8AC3E}">
        <p14:creationId xmlns:p14="http://schemas.microsoft.com/office/powerpoint/2010/main" val="335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3F8"/>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37AEE6-CEA9-CCA8-9D1E-101E01211516}"/>
              </a:ext>
            </a:extLst>
          </p:cNvPr>
          <p:cNvSpPr>
            <a:spLocks noGrp="1"/>
          </p:cNvSpPr>
          <p:nvPr>
            <p:ph type="sldNum" sz="quarter" idx="16"/>
          </p:nvPr>
        </p:nvSpPr>
        <p:spPr/>
        <p:txBody>
          <a:bodyPr/>
          <a:lstStyle/>
          <a:p>
            <a:fld id="{6B54B0F7-55DD-40D6-B7F4-70B586885C0B}" type="slidenum">
              <a:rPr lang="en-US" noProof="0" smtClean="0">
                <a:latin typeface="Sanofi Sans" panose="02010503030201020103" pitchFamily="2" charset="0"/>
              </a:rPr>
              <a:pPr/>
              <a:t>5</a:t>
            </a:fld>
            <a:endParaRPr lang="en-US" noProof="0" dirty="0">
              <a:latin typeface="Sanofi Sans" panose="02010503030201020103" pitchFamily="2" charset="0"/>
            </a:endParaRPr>
          </a:p>
        </p:txBody>
      </p:sp>
      <p:sp>
        <p:nvSpPr>
          <p:cNvPr id="12" name="Text Placeholder 4">
            <a:extLst>
              <a:ext uri="{FF2B5EF4-FFF2-40B4-BE49-F238E27FC236}">
                <a16:creationId xmlns:a16="http://schemas.microsoft.com/office/drawing/2014/main" id="{425EAE13-4D58-1C72-13C5-8AB0B8FA39EF}"/>
              </a:ext>
            </a:extLst>
          </p:cNvPr>
          <p:cNvSpPr txBox="1">
            <a:spLocks/>
          </p:cNvSpPr>
          <p:nvPr/>
        </p:nvSpPr>
        <p:spPr>
          <a:xfrm>
            <a:off x="398760" y="347673"/>
            <a:ext cx="7937466" cy="4204556"/>
          </a:xfrm>
          <a:prstGeom prst="rect">
            <a:avLst/>
          </a:prstGeom>
        </p:spPr>
        <p:txBody>
          <a:bodyPr vert="horz" lIns="0" tIns="0" rIns="0" bIns="0" rtlCol="0">
            <a:noAutofit/>
          </a:bodyPr>
          <a:lstStyle>
            <a:lvl1pPr marL="0" indent="0" algn="l" defTabSz="685800" rtl="0" eaLnBrk="1" latinLnBrk="0" hangingPunct="1">
              <a:lnSpc>
                <a:spcPct val="125000"/>
              </a:lnSpc>
              <a:spcBef>
                <a:spcPts val="0"/>
              </a:spcBef>
              <a:buFont typeface="Arial" panose="020B0604020202020204" pitchFamily="34" charset="0"/>
              <a:buNone/>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226800" indent="-226800" algn="l" defTabSz="685800" rtl="0" eaLnBrk="1" latinLnBrk="0" hangingPunct="1">
              <a:lnSpc>
                <a:spcPct val="125000"/>
              </a:lnSpc>
              <a:spcBef>
                <a:spcPts val="0"/>
              </a:spcBef>
              <a:buClr>
                <a:schemeClr val="accent2"/>
              </a:buClr>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90000"/>
              </a:lnSpc>
              <a:spcBef>
                <a:spcPct val="0"/>
              </a:spcBef>
              <a:buClr>
                <a:schemeClr val="accent2"/>
              </a:buClr>
            </a:pPr>
            <a:r>
              <a:rPr lang="en-US" sz="2400" b="1" dirty="0">
                <a:solidFill>
                  <a:schemeClr val="accent1">
                    <a:lumMod val="90000"/>
                    <a:lumOff val="10000"/>
                  </a:schemeClr>
                </a:solidFill>
                <a:latin typeface="Sanofi Sans" panose="02010503030201020103"/>
              </a:rPr>
              <a:t>Package Overview</a:t>
            </a:r>
          </a:p>
          <a:p>
            <a:pPr>
              <a:lnSpc>
                <a:spcPct val="90000"/>
              </a:lnSpc>
              <a:spcBef>
                <a:spcPct val="0"/>
              </a:spcBef>
              <a:buClr>
                <a:schemeClr val="accent2"/>
              </a:buClr>
            </a:pPr>
            <a:endParaRPr lang="en-US" sz="1100" b="1" dirty="0">
              <a:solidFill>
                <a:schemeClr val="accent1">
                  <a:lumMod val="90000"/>
                  <a:lumOff val="10000"/>
                </a:schemeClr>
              </a:solidFill>
              <a:latin typeface="Sanofi Sans" panose="02010503030201020103"/>
            </a:endParaRPr>
          </a:p>
          <a:p>
            <a:pPr marL="398250" lvl="1" indent="-171450">
              <a:lnSpc>
                <a:spcPct val="100000"/>
              </a:lnSpc>
              <a:buFont typeface="Verdana" panose="020B0604030504040204" pitchFamily="34" charset="0"/>
              <a:buChar char="●"/>
            </a:pPr>
            <a:r>
              <a:rPr lang="en-US" sz="1600" dirty="0">
                <a:latin typeface="Sanofi Sans" panose="02010503030201020103"/>
              </a:rPr>
              <a:t>The {</a:t>
            </a:r>
            <a:r>
              <a:rPr lang="en-US" sz="1600" dirty="0" err="1">
                <a:latin typeface="Sanofi Sans" panose="02010503030201020103"/>
              </a:rPr>
              <a:t>ComparePrism</a:t>
            </a:r>
            <a:r>
              <a:rPr lang="en-US" sz="1600" dirty="0">
                <a:latin typeface="Sanofi Sans" panose="02010503030201020103"/>
              </a:rPr>
              <a:t>} package is a comprehensive toolkit designed for comparing data sets, performing batch data comparisons, and summarizing comparison reports, enabling detailed and efficient data analysis and synthesis.</a:t>
            </a:r>
          </a:p>
          <a:p>
            <a:pPr marL="398250" lvl="1" indent="-171450">
              <a:lnSpc>
                <a:spcPct val="100000"/>
              </a:lnSpc>
              <a:buFont typeface="Verdana" panose="020B0604030504040204" pitchFamily="34" charset="0"/>
              <a:buChar char="●"/>
            </a:pPr>
            <a:endParaRPr lang="en-US" sz="1200" dirty="0">
              <a:latin typeface="Sanofi Sans" panose="02010503030201020103"/>
            </a:endParaRPr>
          </a:p>
          <a:p>
            <a:pPr marL="398250" lvl="1" indent="-171450">
              <a:buFont typeface="Verdana" panose="020B0604030504040204" pitchFamily="34" charset="0"/>
              <a:buChar char="●"/>
            </a:pPr>
            <a:r>
              <a:rPr lang="en-US" altLang="zh-CN" sz="1200" b="1" dirty="0" err="1">
                <a:solidFill>
                  <a:schemeClr val="accent6">
                    <a:lumMod val="50000"/>
                  </a:schemeClr>
                </a:solidFill>
                <a:latin typeface="Sanofi Sans" panose="02010503030201020103"/>
              </a:rPr>
              <a:t>compare_prism</a:t>
            </a:r>
            <a:r>
              <a:rPr lang="en-US" altLang="zh-CN" sz="1200" b="1" dirty="0">
                <a:solidFill>
                  <a:schemeClr val="accent6">
                    <a:lumMod val="50000"/>
                  </a:schemeClr>
                </a:solidFill>
                <a:latin typeface="Sanofi Sans" panose="02010503030201020103"/>
              </a:rPr>
              <a:t>()</a:t>
            </a:r>
            <a:r>
              <a:rPr lang="en-US" altLang="zh-CN" sz="1200" dirty="0">
                <a:solidFill>
                  <a:schemeClr val="accent6">
                    <a:lumMod val="50000"/>
                  </a:schemeClr>
                </a:solidFill>
                <a:latin typeface="Sanofi Sans" panose="02010503030201020103"/>
              </a:rPr>
              <a:t> </a:t>
            </a:r>
            <a:r>
              <a:rPr lang="en-US" altLang="zh-CN" sz="1200" dirty="0">
                <a:latin typeface="Sanofi Sans" panose="02010503030201020103"/>
              </a:rPr>
              <a:t>: </a:t>
            </a:r>
          </a:p>
          <a:p>
            <a:pPr lvl="2" indent="0">
              <a:buNone/>
            </a:pPr>
            <a:r>
              <a:rPr lang="en-US" altLang="zh-CN" sz="1200" dirty="0">
                <a:latin typeface="Sanofi Sans" panose="02010503030201020103"/>
              </a:rPr>
              <a:t>	Inspired by SAS Proc Compare, performs a detailed comparison between two data sets, and </a:t>
            </a:r>
            <a:r>
              <a:rPr lang="en-US" altLang="zh-CN" sz="1200" b="1" dirty="0">
                <a:latin typeface="Sanofi Sans" panose="02010503030201020103"/>
              </a:rPr>
              <a:t>generates comprehensive reports in various formats </a:t>
            </a:r>
            <a:r>
              <a:rPr lang="en-US" altLang="zh-CN" sz="1200" dirty="0">
                <a:latin typeface="Sanofi Sans" panose="02010503030201020103"/>
              </a:rPr>
              <a:t>with support for multiple backends.</a:t>
            </a:r>
          </a:p>
          <a:p>
            <a:pPr marL="398250" lvl="1" indent="-171450">
              <a:buFont typeface="Verdana" panose="020B0604030504040204" pitchFamily="34" charset="0"/>
              <a:buChar char="●"/>
            </a:pPr>
            <a:r>
              <a:rPr lang="en-US" sz="1200" b="1" dirty="0" err="1">
                <a:solidFill>
                  <a:schemeClr val="accent6">
                    <a:lumMod val="50000"/>
                  </a:schemeClr>
                </a:solidFill>
                <a:latin typeface="Sanofi Sans" panose="02010503030201020103"/>
              </a:rPr>
              <a:t>compare_prism_batch</a:t>
            </a:r>
            <a:r>
              <a:rPr lang="en-US" sz="1200" b="1" dirty="0">
                <a:solidFill>
                  <a:schemeClr val="accent6">
                    <a:lumMod val="50000"/>
                  </a:schemeClr>
                </a:solidFill>
                <a:latin typeface="Sanofi Sans" panose="02010503030201020103"/>
              </a:rPr>
              <a:t>() </a:t>
            </a:r>
            <a:r>
              <a:rPr lang="en-US" sz="1200" dirty="0">
                <a:latin typeface="Sanofi Sans" panose="02010503030201020103"/>
              </a:rPr>
              <a:t>: </a:t>
            </a:r>
          </a:p>
          <a:p>
            <a:pPr lvl="2" indent="0">
              <a:buNone/>
            </a:pPr>
            <a:r>
              <a:rPr lang="en-US" sz="1200" dirty="0">
                <a:latin typeface="Sanofi Sans" panose="02010503030201020103"/>
              </a:rPr>
              <a:t>	Performs batch data comparisons of multiple pair of data sets, optionally generating comprehensive individual or combined summary reports in various formats with support for multiple backends and supports batch comparison of data in folders or pre-loaded, with customizable filters.</a:t>
            </a:r>
          </a:p>
          <a:p>
            <a:pPr marL="398250" lvl="1" indent="-171450">
              <a:buFont typeface="Verdana" panose="020B0604030504040204" pitchFamily="34" charset="0"/>
              <a:buChar char="●"/>
            </a:pPr>
            <a:r>
              <a:rPr lang="en-US" sz="1200" b="1" dirty="0" err="1">
                <a:solidFill>
                  <a:schemeClr val="accent6">
                    <a:lumMod val="50000"/>
                  </a:schemeClr>
                </a:solidFill>
                <a:latin typeface="Sanofi Sans" panose="02010503030201020103"/>
              </a:rPr>
              <a:t>compare_prism_summarize</a:t>
            </a:r>
            <a:r>
              <a:rPr lang="en-US" sz="1200" b="1" dirty="0">
                <a:solidFill>
                  <a:schemeClr val="accent6">
                    <a:lumMod val="50000"/>
                  </a:schemeClr>
                </a:solidFill>
                <a:latin typeface="Sanofi Sans" panose="02010503030201020103"/>
              </a:rPr>
              <a:t>() </a:t>
            </a:r>
            <a:r>
              <a:rPr lang="en-US" sz="1200" dirty="0">
                <a:latin typeface="Sanofi Sans" panose="02010503030201020103"/>
              </a:rPr>
              <a:t>: </a:t>
            </a:r>
          </a:p>
          <a:p>
            <a:pPr lvl="2" indent="0">
              <a:buNone/>
            </a:pPr>
            <a:r>
              <a:rPr lang="en-US" sz="1200" dirty="0">
                <a:latin typeface="Sanofi Sans" panose="02010503030201020103"/>
              </a:rPr>
              <a:t>	Aggregates and summarizes multiple comparison reports, providing a comprehensive overview of comparison results, with support for customizable summary formats, detailed insights. It supports reading various file formats to extract information and generates a meticulously designed Excel report.</a:t>
            </a:r>
          </a:p>
        </p:txBody>
      </p:sp>
    </p:spTree>
    <p:extLst>
      <p:ext uri="{BB962C8B-B14F-4D97-AF65-F5344CB8AC3E}">
        <p14:creationId xmlns:p14="http://schemas.microsoft.com/office/powerpoint/2010/main" val="109034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8B7DEAC1-3D77-5E4C-9E80-C1E1CE791142}"/>
              </a:ext>
            </a:extLst>
          </p:cNvPr>
          <p:cNvSpPr>
            <a:spLocks noGrp="1"/>
          </p:cNvSpPr>
          <p:nvPr>
            <p:ph type="body" sz="quarter" idx="22"/>
          </p:nvPr>
        </p:nvSpPr>
        <p:spPr/>
        <p:txBody>
          <a:bodyPr vert="horz" lIns="0" tIns="0" rIns="0" bIns="0" rtlCol="0" anchor="b">
            <a:noAutofit/>
          </a:bodyPr>
          <a:lstStyle/>
          <a:p>
            <a:r>
              <a:rPr lang="en-US" dirty="0">
                <a:solidFill>
                  <a:schemeClr val="bg1"/>
                </a:solidFill>
                <a:latin typeface="Sanofi Sans" panose="02010503030201020103"/>
              </a:rPr>
              <a:t>01 </a:t>
            </a:r>
          </a:p>
        </p:txBody>
      </p:sp>
      <p:sp>
        <p:nvSpPr>
          <p:cNvPr id="3" name="Espace réservé du texte 2">
            <a:extLst>
              <a:ext uri="{FF2B5EF4-FFF2-40B4-BE49-F238E27FC236}">
                <a16:creationId xmlns:a16="http://schemas.microsoft.com/office/drawing/2014/main" id="{6D4A0C77-3ED9-B74C-8823-30518515F482}"/>
              </a:ext>
            </a:extLst>
          </p:cNvPr>
          <p:cNvSpPr>
            <a:spLocks noGrp="1"/>
          </p:cNvSpPr>
          <p:nvPr>
            <p:ph type="body" sz="quarter" idx="23"/>
          </p:nvPr>
        </p:nvSpPr>
        <p:spPr/>
        <p:txBody>
          <a:bodyPr/>
          <a:lstStyle/>
          <a:p>
            <a:pPr lvl="0"/>
            <a:r>
              <a:rPr lang="en-US" noProof="0" dirty="0" err="1">
                <a:latin typeface="Sanofi Sans" panose="02010503030201020103"/>
              </a:rPr>
              <a:t>compare_prism</a:t>
            </a:r>
            <a:r>
              <a:rPr lang="en-US" noProof="0" dirty="0">
                <a:latin typeface="Sanofi Sans" panose="02010503030201020103"/>
              </a:rPr>
              <a:t>()</a:t>
            </a:r>
          </a:p>
        </p:txBody>
      </p:sp>
    </p:spTree>
    <p:extLst>
      <p:ext uri="{BB962C8B-B14F-4D97-AF65-F5344CB8AC3E}">
        <p14:creationId xmlns:p14="http://schemas.microsoft.com/office/powerpoint/2010/main" val="131474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7</a:t>
            </a:fld>
            <a:endParaRPr lang="en-US" noProof="0" dirty="0"/>
          </a:p>
        </p:txBody>
      </p:sp>
      <p:sp>
        <p:nvSpPr>
          <p:cNvPr id="7" name="Text Placeholder 6">
            <a:extLst>
              <a:ext uri="{FF2B5EF4-FFF2-40B4-BE49-F238E27FC236}">
                <a16:creationId xmlns:a16="http://schemas.microsoft.com/office/drawing/2014/main" id="{798C32C3-B659-D99F-EA23-48140BC3C073}"/>
              </a:ext>
            </a:extLst>
          </p:cNvPr>
          <p:cNvSpPr>
            <a:spLocks noGrp="1"/>
          </p:cNvSpPr>
          <p:nvPr>
            <p:ph type="body" sz="quarter" idx="21"/>
          </p:nvPr>
        </p:nvSpPr>
        <p:spPr>
          <a:xfrm>
            <a:off x="331525" y="1414663"/>
            <a:ext cx="4028251" cy="2659040"/>
          </a:xfrm>
        </p:spPr>
        <p:txBody>
          <a:bodyPr/>
          <a:lstStyle/>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SAS Proc Compare inspired</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Comparison based on keys or index</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Multiple comparison methods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Customizable tolerances</a:t>
            </a:r>
          </a:p>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Informative comparison results generation</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Detailed comparison data results return</a:t>
            </a:r>
          </a:p>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Multiple report format supported with well designed</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Customizable reporting options</a:t>
            </a:r>
          </a:p>
          <a:p>
            <a:pPr marL="398250" lvl="1" indent="-171450">
              <a:buClr>
                <a:srgbClr val="23004C"/>
              </a:buClr>
              <a:buFont typeface="Wingdings" panose="05000000000000000000" pitchFamily="2" charset="2"/>
              <a:buChar char="ü"/>
            </a:pPr>
            <a:r>
              <a:rPr lang="en-US" altLang="zh-CN" sz="1200" dirty="0">
                <a:solidFill>
                  <a:schemeClr val="bg2">
                    <a:lumMod val="25000"/>
                  </a:schemeClr>
                </a:solidFill>
                <a:latin typeface="Sanofi Sans" panose="02010503030201020103"/>
              </a:rPr>
              <a:t>HTML, Word, RTF, Markdown</a:t>
            </a:r>
          </a:p>
          <a:p>
            <a:pPr marL="171450" indent="-171450">
              <a:buClr>
                <a:srgbClr val="23004C"/>
              </a:buClr>
              <a:buFont typeface="Wingdings" panose="05000000000000000000" pitchFamily="2" charset="2"/>
              <a:buChar char="ü"/>
            </a:pPr>
            <a:r>
              <a:rPr lang="en-US" altLang="zh-CN" sz="1200" b="1" dirty="0">
                <a:solidFill>
                  <a:schemeClr val="accent6">
                    <a:lumMod val="50000"/>
                  </a:schemeClr>
                </a:solidFill>
                <a:latin typeface="Sanofi Sans" panose="02010503030201020103"/>
              </a:rPr>
              <a:t>Multiple backend support</a:t>
            </a:r>
          </a:p>
          <a:p>
            <a:pPr marL="398250" lvl="1" indent="-171450">
              <a:buClr>
                <a:srgbClr val="23004C"/>
              </a:buClr>
              <a:buFont typeface="Wingdings" panose="05000000000000000000" pitchFamily="2" charset="2"/>
              <a:buChar char="ü"/>
            </a:pPr>
            <a:r>
              <a:rPr lang="en-US" altLang="zh-CN" sz="1200" dirty="0" err="1">
                <a:solidFill>
                  <a:schemeClr val="bg2">
                    <a:lumMod val="25000"/>
                  </a:schemeClr>
                </a:solidFill>
                <a:latin typeface="Sanofi Sans" panose="02010503030201020103"/>
              </a:rPr>
              <a:t>data.table</a:t>
            </a:r>
            <a:r>
              <a:rPr lang="en-US" altLang="zh-CN" sz="1200" dirty="0">
                <a:solidFill>
                  <a:schemeClr val="bg2">
                    <a:lumMod val="25000"/>
                  </a:schemeClr>
                </a:solidFill>
                <a:latin typeface="Sanofi Sans" panose="02010503030201020103"/>
              </a:rPr>
              <a:t>, </a:t>
            </a:r>
            <a:r>
              <a:rPr lang="en-US" altLang="zh-CN" sz="1200" dirty="0" err="1">
                <a:solidFill>
                  <a:schemeClr val="bg2">
                    <a:lumMod val="25000"/>
                  </a:schemeClr>
                </a:solidFill>
                <a:latin typeface="Sanofi Sans" panose="02010503030201020103"/>
              </a:rPr>
              <a:t>data.frame</a:t>
            </a:r>
            <a:endParaRPr lang="en-US" altLang="zh-CN" sz="1200" dirty="0">
              <a:solidFill>
                <a:schemeClr val="bg2">
                  <a:lumMod val="25000"/>
                </a:schemeClr>
              </a:solidFill>
              <a:latin typeface="Sanofi Sans" panose="02010503030201020103"/>
            </a:endParaRPr>
          </a:p>
          <a:p>
            <a:pPr lvl="1" indent="0">
              <a:buClr>
                <a:srgbClr val="23004C"/>
              </a:buClr>
              <a:buNone/>
            </a:pPr>
            <a:endParaRPr lang="en-US" altLang="zh-CN" sz="1200" b="1" dirty="0">
              <a:solidFill>
                <a:schemeClr val="accent6">
                  <a:lumMod val="50000"/>
                </a:schemeClr>
              </a:solidFill>
              <a:latin typeface="Sanofi Sans" panose="02010503030201020103"/>
            </a:endParaRPr>
          </a:p>
        </p:txBody>
      </p:sp>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028251" cy="215444"/>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sz="1400" b="1" dirty="0">
                <a:latin typeface="Sanofi Sans" panose="02010503030201020103"/>
              </a:rPr>
              <a:t>Key features</a:t>
            </a:r>
            <a:endParaRPr lang="zh-CN" altLang="en-US" sz="1400" b="1" dirty="0">
              <a:latin typeface="Sanofi Sans" panose="02010503030201020103"/>
            </a:endParaRPr>
          </a:p>
        </p:txBody>
      </p:sp>
      <p:sp>
        <p:nvSpPr>
          <p:cNvPr id="2" name="Text Placeholder 5">
            <a:extLst>
              <a:ext uri="{FF2B5EF4-FFF2-40B4-BE49-F238E27FC236}">
                <a16:creationId xmlns:a16="http://schemas.microsoft.com/office/drawing/2014/main" id="{B277256D-0341-AE5A-04AA-C389E96D9748}"/>
              </a:ext>
            </a:extLst>
          </p:cNvPr>
          <p:cNvSpPr txBox="1">
            <a:spLocks/>
          </p:cNvSpPr>
          <p:nvPr/>
        </p:nvSpPr>
        <p:spPr>
          <a:xfrm>
            <a:off x="4274040" y="1011005"/>
            <a:ext cx="4028251"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Examples 1: compare two unequal data sets</a:t>
            </a:r>
            <a:endParaRPr lang="zh-CN" altLang="en-US" b="1" dirty="0">
              <a:latin typeface="Sanofi Sans" panose="02010503030201020103"/>
            </a:endParaRPr>
          </a:p>
        </p:txBody>
      </p:sp>
      <p:sp>
        <p:nvSpPr>
          <p:cNvPr id="4" name="Text Placeholder 5">
            <a:extLst>
              <a:ext uri="{FF2B5EF4-FFF2-40B4-BE49-F238E27FC236}">
                <a16:creationId xmlns:a16="http://schemas.microsoft.com/office/drawing/2014/main" id="{425BE5A2-D1F5-8126-2427-42267B0671A5}"/>
              </a:ext>
            </a:extLst>
          </p:cNvPr>
          <p:cNvSpPr txBox="1">
            <a:spLocks/>
          </p:cNvSpPr>
          <p:nvPr/>
        </p:nvSpPr>
        <p:spPr>
          <a:xfrm>
            <a:off x="4246244" y="2693133"/>
            <a:ext cx="4028251"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2"/>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2"/>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Examples 2: compare two equal data sets</a:t>
            </a:r>
            <a:endParaRPr lang="zh-CN" altLang="en-US" b="1" dirty="0">
              <a:latin typeface="Sanofi Sans" panose="02010503030201020103"/>
            </a:endParaRPr>
          </a:p>
        </p:txBody>
      </p:sp>
      <p:sp>
        <p:nvSpPr>
          <p:cNvPr id="5" name="TextBox 4">
            <a:extLst>
              <a:ext uri="{FF2B5EF4-FFF2-40B4-BE49-F238E27FC236}">
                <a16:creationId xmlns:a16="http://schemas.microsoft.com/office/drawing/2014/main" id="{BE23BCC6-43A0-4B0C-65E3-BCC7E2CCDE7B}"/>
              </a:ext>
            </a:extLst>
          </p:cNvPr>
          <p:cNvSpPr txBox="1"/>
          <p:nvPr/>
        </p:nvSpPr>
        <p:spPr>
          <a:xfrm>
            <a:off x="4187484" y="1236741"/>
            <a:ext cx="4028251" cy="246221"/>
          </a:xfrm>
          <a:prstGeom prst="rect">
            <a:avLst/>
          </a:prstGeom>
          <a:noFill/>
        </p:spPr>
        <p:txBody>
          <a:bodyPr wrap="square">
            <a:spAutoFit/>
          </a:bodyPr>
          <a:lstStyle/>
          <a:p>
            <a:pPr indent="-230400">
              <a:buClr>
                <a:srgbClr val="23004C"/>
              </a:buClr>
              <a:buFont typeface="Wingdings" panose="05000000000000000000" pitchFamily="2" charset="2"/>
              <a:buChar char="ü"/>
            </a:pPr>
            <a:r>
              <a:rPr lang="en-US" altLang="zh-CN" sz="1000" dirty="0">
                <a:solidFill>
                  <a:schemeClr val="accent6">
                    <a:lumMod val="50000"/>
                  </a:schemeClr>
                </a:solidFill>
                <a:latin typeface="Sanofi Sans" panose="02010503030201020103"/>
              </a:rPr>
              <a:t>HTML, Word, RTF, Markdown Report Supported</a:t>
            </a:r>
          </a:p>
        </p:txBody>
      </p:sp>
      <p:graphicFrame>
        <p:nvGraphicFramePr>
          <p:cNvPr id="6" name="Object 5">
            <a:extLst>
              <a:ext uri="{FF2B5EF4-FFF2-40B4-BE49-F238E27FC236}">
                <a16:creationId xmlns:a16="http://schemas.microsoft.com/office/drawing/2014/main" id="{E4894FF8-CD7E-0B7D-9007-268C5EB135EE}"/>
              </a:ext>
            </a:extLst>
          </p:cNvPr>
          <p:cNvGraphicFramePr>
            <a:graphicFrameLocks noChangeAspect="1"/>
          </p:cNvGraphicFramePr>
          <p:nvPr>
            <p:extLst>
              <p:ext uri="{D42A27DB-BD31-4B8C-83A1-F6EECF244321}">
                <p14:modId xmlns:p14="http://schemas.microsoft.com/office/powerpoint/2010/main" val="4038721159"/>
              </p:ext>
            </p:extLst>
          </p:nvPr>
        </p:nvGraphicFramePr>
        <p:xfrm>
          <a:off x="4349750" y="1703388"/>
          <a:ext cx="1158875" cy="454025"/>
        </p:xfrm>
        <a:graphic>
          <a:graphicData uri="http://schemas.openxmlformats.org/presentationml/2006/ole">
            <mc:AlternateContent xmlns:mc="http://schemas.openxmlformats.org/markup-compatibility/2006">
              <mc:Choice xmlns:v="urn:schemas-microsoft-com:vml" Requires="v">
                <p:oleObj name="Packager Shell Object" showAsIcon="1" r:id="rId3" imgW="1158480" imgH="453600" progId="Package">
                  <p:embed/>
                </p:oleObj>
              </mc:Choice>
              <mc:Fallback>
                <p:oleObj name="Packager Shell Object" showAsIcon="1" r:id="rId3" imgW="1158480" imgH="453600" progId="Package">
                  <p:embed/>
                  <p:pic>
                    <p:nvPicPr>
                      <p:cNvPr id="6" name="Object 5">
                        <a:extLst>
                          <a:ext uri="{FF2B5EF4-FFF2-40B4-BE49-F238E27FC236}">
                            <a16:creationId xmlns:a16="http://schemas.microsoft.com/office/drawing/2014/main" id="{E4894FF8-CD7E-0B7D-9007-268C5EB135EE}"/>
                          </a:ext>
                        </a:extLst>
                      </p:cNvPr>
                      <p:cNvPicPr/>
                      <p:nvPr/>
                    </p:nvPicPr>
                    <p:blipFill>
                      <a:blip r:embed="rId4"/>
                      <a:stretch>
                        <a:fillRect/>
                      </a:stretch>
                    </p:blipFill>
                    <p:spPr>
                      <a:xfrm>
                        <a:off x="4349750" y="1703388"/>
                        <a:ext cx="1158875" cy="454025"/>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7984EDDE-6992-7023-3D7F-3BCB1A2D89C8}"/>
              </a:ext>
            </a:extLst>
          </p:cNvPr>
          <p:cNvGraphicFramePr>
            <a:graphicFrameLocks noChangeAspect="1"/>
          </p:cNvGraphicFramePr>
          <p:nvPr>
            <p:extLst>
              <p:ext uri="{D42A27DB-BD31-4B8C-83A1-F6EECF244321}">
                <p14:modId xmlns:p14="http://schemas.microsoft.com/office/powerpoint/2010/main" val="2020010481"/>
              </p:ext>
            </p:extLst>
          </p:nvPr>
        </p:nvGraphicFramePr>
        <p:xfrm>
          <a:off x="5548915" y="1635688"/>
          <a:ext cx="914400" cy="771525"/>
        </p:xfrm>
        <a:graphic>
          <a:graphicData uri="http://schemas.openxmlformats.org/presentationml/2006/ole">
            <mc:AlternateContent xmlns:mc="http://schemas.openxmlformats.org/markup-compatibility/2006">
              <mc:Choice xmlns:v="urn:schemas-microsoft-com:vml" Requires="v">
                <p:oleObj name="Document" showAsIcon="1" r:id="rId5" imgW="914502" imgH="771525" progId="Word.Document.8">
                  <p:embed/>
                </p:oleObj>
              </mc:Choice>
              <mc:Fallback>
                <p:oleObj name="Document" showAsIcon="1" r:id="rId5" imgW="914502" imgH="771525" progId="Word.Document.8">
                  <p:embed/>
                  <p:pic>
                    <p:nvPicPr>
                      <p:cNvPr id="12" name="Object 11">
                        <a:extLst>
                          <a:ext uri="{FF2B5EF4-FFF2-40B4-BE49-F238E27FC236}">
                            <a16:creationId xmlns:a16="http://schemas.microsoft.com/office/drawing/2014/main" id="{7984EDDE-6992-7023-3D7F-3BCB1A2D89C8}"/>
                          </a:ext>
                        </a:extLst>
                      </p:cNvPr>
                      <p:cNvPicPr/>
                      <p:nvPr/>
                    </p:nvPicPr>
                    <p:blipFill>
                      <a:blip r:embed="rId6"/>
                      <a:stretch>
                        <a:fillRect/>
                      </a:stretch>
                    </p:blipFill>
                    <p:spPr>
                      <a:xfrm>
                        <a:off x="5548915" y="1635688"/>
                        <a:ext cx="914400" cy="771525"/>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498A935-FD8C-7B80-95BF-0EF8902713AE}"/>
              </a:ext>
            </a:extLst>
          </p:cNvPr>
          <p:cNvGraphicFramePr>
            <a:graphicFrameLocks noChangeAspect="1"/>
          </p:cNvGraphicFramePr>
          <p:nvPr>
            <p:extLst>
              <p:ext uri="{D42A27DB-BD31-4B8C-83A1-F6EECF244321}">
                <p14:modId xmlns:p14="http://schemas.microsoft.com/office/powerpoint/2010/main" val="3742680306"/>
              </p:ext>
            </p:extLst>
          </p:nvPr>
        </p:nvGraphicFramePr>
        <p:xfrm>
          <a:off x="6540842" y="1632924"/>
          <a:ext cx="914400" cy="771525"/>
        </p:xfrm>
        <a:graphic>
          <a:graphicData uri="http://schemas.openxmlformats.org/presentationml/2006/ole">
            <mc:AlternateContent xmlns:mc="http://schemas.openxmlformats.org/markup-compatibility/2006">
              <mc:Choice xmlns:v="urn:schemas-microsoft-com:vml" Requires="v">
                <p:oleObj name="Document" showAsIcon="1" r:id="rId7" imgW="914502" imgH="771525" progId="Word.Document.8">
                  <p:embed/>
                </p:oleObj>
              </mc:Choice>
              <mc:Fallback>
                <p:oleObj name="Document" showAsIcon="1" r:id="rId7" imgW="914502" imgH="771525" progId="Word.Document.8">
                  <p:embed/>
                  <p:pic>
                    <p:nvPicPr>
                      <p:cNvPr id="17" name="Object 16">
                        <a:extLst>
                          <a:ext uri="{FF2B5EF4-FFF2-40B4-BE49-F238E27FC236}">
                            <a16:creationId xmlns:a16="http://schemas.microsoft.com/office/drawing/2014/main" id="{5498A935-FD8C-7B80-95BF-0EF8902713AE}"/>
                          </a:ext>
                        </a:extLst>
                      </p:cNvPr>
                      <p:cNvPicPr/>
                      <p:nvPr/>
                    </p:nvPicPr>
                    <p:blipFill>
                      <a:blip r:embed="rId8"/>
                      <a:stretch>
                        <a:fillRect/>
                      </a:stretch>
                    </p:blipFill>
                    <p:spPr>
                      <a:xfrm>
                        <a:off x="6540842" y="1632924"/>
                        <a:ext cx="914400" cy="77152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7E4CF1E6-BEA6-E601-EEA6-69EAC63EC77B}"/>
              </a:ext>
            </a:extLst>
          </p:cNvPr>
          <p:cNvGraphicFramePr>
            <a:graphicFrameLocks noChangeAspect="1"/>
          </p:cNvGraphicFramePr>
          <p:nvPr>
            <p:extLst>
              <p:ext uri="{D42A27DB-BD31-4B8C-83A1-F6EECF244321}">
                <p14:modId xmlns:p14="http://schemas.microsoft.com/office/powerpoint/2010/main" val="2766916839"/>
              </p:ext>
            </p:extLst>
          </p:nvPr>
        </p:nvGraphicFramePr>
        <p:xfrm>
          <a:off x="7490157" y="1648330"/>
          <a:ext cx="1238250" cy="514350"/>
        </p:xfrm>
        <a:graphic>
          <a:graphicData uri="http://schemas.openxmlformats.org/presentationml/2006/ole">
            <mc:AlternateContent xmlns:mc="http://schemas.openxmlformats.org/markup-compatibility/2006">
              <mc:Choice xmlns:v="urn:schemas-microsoft-com:vml" Requires="v">
                <p:oleObj name="Packager Shell Object" showAsIcon="1" r:id="rId9" imgW="1238397" imgH="514350" progId="Package">
                  <p:embed/>
                </p:oleObj>
              </mc:Choice>
              <mc:Fallback>
                <p:oleObj name="Packager Shell Object" showAsIcon="1" r:id="rId9" imgW="1238397" imgH="514350" progId="Package">
                  <p:embed/>
                  <p:pic>
                    <p:nvPicPr>
                      <p:cNvPr id="18" name="Object 17">
                        <a:extLst>
                          <a:ext uri="{FF2B5EF4-FFF2-40B4-BE49-F238E27FC236}">
                            <a16:creationId xmlns:a16="http://schemas.microsoft.com/office/drawing/2014/main" id="{7E4CF1E6-BEA6-E601-EEA6-69EAC63EC77B}"/>
                          </a:ext>
                        </a:extLst>
                      </p:cNvPr>
                      <p:cNvPicPr/>
                      <p:nvPr/>
                    </p:nvPicPr>
                    <p:blipFill>
                      <a:blip r:embed="rId10"/>
                      <a:stretch>
                        <a:fillRect/>
                      </a:stretch>
                    </p:blipFill>
                    <p:spPr>
                      <a:xfrm>
                        <a:off x="7490157" y="1648330"/>
                        <a:ext cx="1238250" cy="514350"/>
                      </a:xfrm>
                      <a:prstGeom prst="rect">
                        <a:avLst/>
                      </a:prstGeom>
                    </p:spPr>
                  </p:pic>
                </p:oleObj>
              </mc:Fallback>
            </mc:AlternateContent>
          </a:graphicData>
        </a:graphic>
      </p:graphicFrame>
      <p:sp>
        <p:nvSpPr>
          <p:cNvPr id="19" name="TextBox 18">
            <a:extLst>
              <a:ext uri="{FF2B5EF4-FFF2-40B4-BE49-F238E27FC236}">
                <a16:creationId xmlns:a16="http://schemas.microsoft.com/office/drawing/2014/main" id="{D45193CD-2750-0862-AB83-AB260EE7B84C}"/>
              </a:ext>
            </a:extLst>
          </p:cNvPr>
          <p:cNvSpPr txBox="1"/>
          <p:nvPr/>
        </p:nvSpPr>
        <p:spPr>
          <a:xfrm>
            <a:off x="4187484" y="2950308"/>
            <a:ext cx="4028251" cy="246221"/>
          </a:xfrm>
          <a:prstGeom prst="rect">
            <a:avLst/>
          </a:prstGeom>
          <a:noFill/>
        </p:spPr>
        <p:txBody>
          <a:bodyPr wrap="square">
            <a:spAutoFit/>
          </a:bodyPr>
          <a:lstStyle/>
          <a:p>
            <a:pPr indent="-230400">
              <a:buClr>
                <a:srgbClr val="23004C"/>
              </a:buClr>
              <a:buFont typeface="Wingdings" panose="05000000000000000000" pitchFamily="2" charset="2"/>
              <a:buChar char="ü"/>
            </a:pPr>
            <a:r>
              <a:rPr lang="en-US" altLang="zh-CN" sz="1000" dirty="0">
                <a:solidFill>
                  <a:schemeClr val="accent6">
                    <a:lumMod val="50000"/>
                  </a:schemeClr>
                </a:solidFill>
                <a:latin typeface="Sanofi Sans" panose="02010503030201020103"/>
              </a:rPr>
              <a:t>HTML, Word, RTF, Markdown Report Supported</a:t>
            </a:r>
          </a:p>
        </p:txBody>
      </p:sp>
      <p:graphicFrame>
        <p:nvGraphicFramePr>
          <p:cNvPr id="20" name="Object 19">
            <a:extLst>
              <a:ext uri="{FF2B5EF4-FFF2-40B4-BE49-F238E27FC236}">
                <a16:creationId xmlns:a16="http://schemas.microsoft.com/office/drawing/2014/main" id="{D1E6C651-3EEB-548F-941D-445C1CF20B82}"/>
              </a:ext>
            </a:extLst>
          </p:cNvPr>
          <p:cNvGraphicFramePr>
            <a:graphicFrameLocks noChangeAspect="1"/>
          </p:cNvGraphicFramePr>
          <p:nvPr>
            <p:extLst>
              <p:ext uri="{D42A27DB-BD31-4B8C-83A1-F6EECF244321}">
                <p14:modId xmlns:p14="http://schemas.microsoft.com/office/powerpoint/2010/main" val="4287679324"/>
              </p:ext>
            </p:extLst>
          </p:nvPr>
        </p:nvGraphicFramePr>
        <p:xfrm>
          <a:off x="4375113" y="3378295"/>
          <a:ext cx="1152525" cy="514350"/>
        </p:xfrm>
        <a:graphic>
          <a:graphicData uri="http://schemas.openxmlformats.org/presentationml/2006/ole">
            <mc:AlternateContent xmlns:mc="http://schemas.openxmlformats.org/markup-compatibility/2006">
              <mc:Choice xmlns:v="urn:schemas-microsoft-com:vml" Requires="v">
                <p:oleObj name="Packager Shell Object" showAsIcon="1" r:id="rId11" imgW="1152624" imgH="514350" progId="Package">
                  <p:embed/>
                </p:oleObj>
              </mc:Choice>
              <mc:Fallback>
                <p:oleObj name="Packager Shell Object" showAsIcon="1" r:id="rId11" imgW="1152624" imgH="514350" progId="Package">
                  <p:embed/>
                  <p:pic>
                    <p:nvPicPr>
                      <p:cNvPr id="20" name="Object 19">
                        <a:extLst>
                          <a:ext uri="{FF2B5EF4-FFF2-40B4-BE49-F238E27FC236}">
                            <a16:creationId xmlns:a16="http://schemas.microsoft.com/office/drawing/2014/main" id="{D1E6C651-3EEB-548F-941D-445C1CF20B82}"/>
                          </a:ext>
                        </a:extLst>
                      </p:cNvPr>
                      <p:cNvPicPr/>
                      <p:nvPr/>
                    </p:nvPicPr>
                    <p:blipFill>
                      <a:blip r:embed="rId12"/>
                      <a:stretch>
                        <a:fillRect/>
                      </a:stretch>
                    </p:blipFill>
                    <p:spPr>
                      <a:xfrm>
                        <a:off x="4375113" y="3378295"/>
                        <a:ext cx="1152525" cy="514350"/>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351B2866-F930-A3D1-6B76-4F77EDDE4182}"/>
              </a:ext>
            </a:extLst>
          </p:cNvPr>
          <p:cNvGraphicFramePr>
            <a:graphicFrameLocks noChangeAspect="1"/>
          </p:cNvGraphicFramePr>
          <p:nvPr>
            <p:extLst>
              <p:ext uri="{D42A27DB-BD31-4B8C-83A1-F6EECF244321}">
                <p14:modId xmlns:p14="http://schemas.microsoft.com/office/powerpoint/2010/main" val="261632698"/>
              </p:ext>
            </p:extLst>
          </p:nvPr>
        </p:nvGraphicFramePr>
        <p:xfrm>
          <a:off x="7618884" y="3372851"/>
          <a:ext cx="1066800" cy="514350"/>
        </p:xfrm>
        <a:graphic>
          <a:graphicData uri="http://schemas.openxmlformats.org/presentationml/2006/ole">
            <mc:AlternateContent xmlns:mc="http://schemas.openxmlformats.org/markup-compatibility/2006">
              <mc:Choice xmlns:v="urn:schemas-microsoft-com:vml" Requires="v">
                <p:oleObj name="Packager Shell Object" showAsIcon="1" r:id="rId13" imgW="1066851" imgH="514350" progId="Package">
                  <p:embed/>
                </p:oleObj>
              </mc:Choice>
              <mc:Fallback>
                <p:oleObj name="Packager Shell Object" showAsIcon="1" r:id="rId13" imgW="1066851" imgH="514350" progId="Package">
                  <p:embed/>
                  <p:pic>
                    <p:nvPicPr>
                      <p:cNvPr id="21" name="Object 20">
                        <a:extLst>
                          <a:ext uri="{FF2B5EF4-FFF2-40B4-BE49-F238E27FC236}">
                            <a16:creationId xmlns:a16="http://schemas.microsoft.com/office/drawing/2014/main" id="{351B2866-F930-A3D1-6B76-4F77EDDE4182}"/>
                          </a:ext>
                        </a:extLst>
                      </p:cNvPr>
                      <p:cNvPicPr/>
                      <p:nvPr/>
                    </p:nvPicPr>
                    <p:blipFill>
                      <a:blip r:embed="rId14"/>
                      <a:stretch>
                        <a:fillRect/>
                      </a:stretch>
                    </p:blipFill>
                    <p:spPr>
                      <a:xfrm>
                        <a:off x="7618884" y="3372851"/>
                        <a:ext cx="1066800" cy="514350"/>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9418E1A7-E5BC-4D23-DBCB-F51709A0A8D6}"/>
              </a:ext>
            </a:extLst>
          </p:cNvPr>
          <p:cNvGraphicFramePr>
            <a:graphicFrameLocks noChangeAspect="1"/>
          </p:cNvGraphicFramePr>
          <p:nvPr>
            <p:extLst>
              <p:ext uri="{D42A27DB-BD31-4B8C-83A1-F6EECF244321}">
                <p14:modId xmlns:p14="http://schemas.microsoft.com/office/powerpoint/2010/main" val="3742382201"/>
              </p:ext>
            </p:extLst>
          </p:nvPr>
        </p:nvGraphicFramePr>
        <p:xfrm>
          <a:off x="6623541" y="3372851"/>
          <a:ext cx="914400" cy="771525"/>
        </p:xfrm>
        <a:graphic>
          <a:graphicData uri="http://schemas.openxmlformats.org/presentationml/2006/ole">
            <mc:AlternateContent xmlns:mc="http://schemas.openxmlformats.org/markup-compatibility/2006">
              <mc:Choice xmlns:v="urn:schemas-microsoft-com:vml" Requires="v">
                <p:oleObj name="Document" showAsIcon="1" r:id="rId15" imgW="914502" imgH="771525" progId="Word.Document.8">
                  <p:embed/>
                </p:oleObj>
              </mc:Choice>
              <mc:Fallback>
                <p:oleObj name="Document" showAsIcon="1" r:id="rId15" imgW="914502" imgH="771525" progId="Word.Document.8">
                  <p:embed/>
                  <p:pic>
                    <p:nvPicPr>
                      <p:cNvPr id="22" name="Object 21">
                        <a:extLst>
                          <a:ext uri="{FF2B5EF4-FFF2-40B4-BE49-F238E27FC236}">
                            <a16:creationId xmlns:a16="http://schemas.microsoft.com/office/drawing/2014/main" id="{9418E1A7-E5BC-4D23-DBCB-F51709A0A8D6}"/>
                          </a:ext>
                        </a:extLst>
                      </p:cNvPr>
                      <p:cNvPicPr/>
                      <p:nvPr/>
                    </p:nvPicPr>
                    <p:blipFill>
                      <a:blip r:embed="rId16"/>
                      <a:stretch>
                        <a:fillRect/>
                      </a:stretch>
                    </p:blipFill>
                    <p:spPr>
                      <a:xfrm>
                        <a:off x="6623541" y="3372851"/>
                        <a:ext cx="914400" cy="771525"/>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928C876C-93E5-8682-E708-09671FD6D516}"/>
              </a:ext>
            </a:extLst>
          </p:cNvPr>
          <p:cNvGraphicFramePr>
            <a:graphicFrameLocks noChangeAspect="1"/>
          </p:cNvGraphicFramePr>
          <p:nvPr>
            <p:extLst>
              <p:ext uri="{D42A27DB-BD31-4B8C-83A1-F6EECF244321}">
                <p14:modId xmlns:p14="http://schemas.microsoft.com/office/powerpoint/2010/main" val="2286995321"/>
              </p:ext>
            </p:extLst>
          </p:nvPr>
        </p:nvGraphicFramePr>
        <p:xfrm>
          <a:off x="5632941" y="3340918"/>
          <a:ext cx="914400" cy="771525"/>
        </p:xfrm>
        <a:graphic>
          <a:graphicData uri="http://schemas.openxmlformats.org/presentationml/2006/ole">
            <mc:AlternateContent xmlns:mc="http://schemas.openxmlformats.org/markup-compatibility/2006">
              <mc:Choice xmlns:v="urn:schemas-microsoft-com:vml" Requires="v">
                <p:oleObj name="Document" showAsIcon="1" r:id="rId17" imgW="914502" imgH="771525" progId="Word.Document.12">
                  <p:embed/>
                </p:oleObj>
              </mc:Choice>
              <mc:Fallback>
                <p:oleObj name="Document" showAsIcon="1" r:id="rId17" imgW="914502" imgH="771525" progId="Word.Document.12">
                  <p:embed/>
                  <p:pic>
                    <p:nvPicPr>
                      <p:cNvPr id="23" name="Object 22">
                        <a:extLst>
                          <a:ext uri="{FF2B5EF4-FFF2-40B4-BE49-F238E27FC236}">
                            <a16:creationId xmlns:a16="http://schemas.microsoft.com/office/drawing/2014/main" id="{928C876C-93E5-8682-E708-09671FD6D516}"/>
                          </a:ext>
                        </a:extLst>
                      </p:cNvPr>
                      <p:cNvPicPr/>
                      <p:nvPr/>
                    </p:nvPicPr>
                    <p:blipFill>
                      <a:blip r:embed="rId18"/>
                      <a:stretch>
                        <a:fillRect/>
                      </a:stretch>
                    </p:blipFill>
                    <p:spPr>
                      <a:xfrm>
                        <a:off x="5632941" y="3340918"/>
                        <a:ext cx="914400" cy="771525"/>
                      </a:xfrm>
                      <a:prstGeom prst="rect">
                        <a:avLst/>
                      </a:prstGeom>
                    </p:spPr>
                  </p:pic>
                </p:oleObj>
              </mc:Fallback>
            </mc:AlternateContent>
          </a:graphicData>
        </a:graphic>
      </p:graphicFrame>
      <p:sp>
        <p:nvSpPr>
          <p:cNvPr id="24" name="Action Button: Go Forward or Next 23">
            <a:hlinkClick r:id="rId19" action="ppaction://hlinksldjump" highlightClick="1"/>
            <a:extLst>
              <a:ext uri="{FF2B5EF4-FFF2-40B4-BE49-F238E27FC236}">
                <a16:creationId xmlns:a16="http://schemas.microsoft.com/office/drawing/2014/main" id="{162EC555-565C-EA84-DC9C-0D395A28F617}"/>
              </a:ext>
            </a:extLst>
          </p:cNvPr>
          <p:cNvSpPr/>
          <p:nvPr/>
        </p:nvSpPr>
        <p:spPr>
          <a:xfrm>
            <a:off x="7032033" y="1295916"/>
            <a:ext cx="115426" cy="105655"/>
          </a:xfrm>
          <a:prstGeom prst="actionButtonForwardNex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TextBox 24">
            <a:extLst>
              <a:ext uri="{FF2B5EF4-FFF2-40B4-BE49-F238E27FC236}">
                <a16:creationId xmlns:a16="http://schemas.microsoft.com/office/drawing/2014/main" id="{1FA73273-E8CE-0580-9D6F-25656EABED63}"/>
              </a:ext>
            </a:extLst>
          </p:cNvPr>
          <p:cNvSpPr txBox="1"/>
          <p:nvPr/>
        </p:nvSpPr>
        <p:spPr>
          <a:xfrm>
            <a:off x="7172858" y="1355405"/>
            <a:ext cx="732821" cy="46166"/>
          </a:xfrm>
          <a:prstGeom prst="rect">
            <a:avLst/>
          </a:prstGeom>
          <a:noFill/>
        </p:spPr>
        <p:txBody>
          <a:bodyPr wrap="square" lIns="0" tIns="0" rIns="0" bIns="0" rtlCol="0">
            <a:spAutoFit/>
          </a:bodyPr>
          <a:lstStyle/>
          <a:p>
            <a:r>
              <a:rPr lang="en-US" altLang="zh-CN" sz="300" dirty="0">
                <a:solidFill>
                  <a:schemeClr val="bg1">
                    <a:lumMod val="50000"/>
                  </a:schemeClr>
                </a:solidFill>
              </a:rPr>
              <a:t>Click the button to view the gallery …</a:t>
            </a:r>
            <a:endParaRPr lang="zh-CN" altLang="en-US" sz="300" dirty="0">
              <a:solidFill>
                <a:schemeClr val="bg1">
                  <a:lumMod val="50000"/>
                </a:schemeClr>
              </a:solidFill>
            </a:endParaRPr>
          </a:p>
        </p:txBody>
      </p:sp>
      <p:sp>
        <p:nvSpPr>
          <p:cNvPr id="26" name="Action Button: Go Forward or Next 25">
            <a:hlinkClick r:id="rId20" action="ppaction://hlinksldjump" highlightClick="1"/>
            <a:extLst>
              <a:ext uri="{FF2B5EF4-FFF2-40B4-BE49-F238E27FC236}">
                <a16:creationId xmlns:a16="http://schemas.microsoft.com/office/drawing/2014/main" id="{DB443670-7390-7FF6-A887-BEEE9933F630}"/>
              </a:ext>
            </a:extLst>
          </p:cNvPr>
          <p:cNvSpPr/>
          <p:nvPr/>
        </p:nvSpPr>
        <p:spPr>
          <a:xfrm>
            <a:off x="7031130" y="3005871"/>
            <a:ext cx="115426" cy="105655"/>
          </a:xfrm>
          <a:prstGeom prst="actionButtonForwardNex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TextBox 26">
            <a:extLst>
              <a:ext uri="{FF2B5EF4-FFF2-40B4-BE49-F238E27FC236}">
                <a16:creationId xmlns:a16="http://schemas.microsoft.com/office/drawing/2014/main" id="{185ADA0F-739E-3BDF-A91D-167C6BF44D3F}"/>
              </a:ext>
            </a:extLst>
          </p:cNvPr>
          <p:cNvSpPr txBox="1"/>
          <p:nvPr/>
        </p:nvSpPr>
        <p:spPr>
          <a:xfrm>
            <a:off x="7171955" y="3065360"/>
            <a:ext cx="732821" cy="46166"/>
          </a:xfrm>
          <a:prstGeom prst="rect">
            <a:avLst/>
          </a:prstGeom>
          <a:noFill/>
        </p:spPr>
        <p:txBody>
          <a:bodyPr wrap="square" lIns="0" tIns="0" rIns="0" bIns="0" rtlCol="0">
            <a:spAutoFit/>
          </a:bodyPr>
          <a:lstStyle/>
          <a:p>
            <a:r>
              <a:rPr lang="en-US" altLang="zh-CN" sz="300" dirty="0">
                <a:solidFill>
                  <a:schemeClr val="bg1">
                    <a:lumMod val="50000"/>
                  </a:schemeClr>
                </a:solidFill>
              </a:rPr>
              <a:t>Click the button to view the gallery …</a:t>
            </a:r>
            <a:endParaRPr lang="zh-CN" altLang="en-US" sz="300" dirty="0">
              <a:solidFill>
                <a:schemeClr val="bg1">
                  <a:lumMod val="50000"/>
                </a:schemeClr>
              </a:solidFill>
            </a:endParaRPr>
          </a:p>
        </p:txBody>
      </p:sp>
    </p:spTree>
    <p:extLst>
      <p:ext uri="{BB962C8B-B14F-4D97-AF65-F5344CB8AC3E}">
        <p14:creationId xmlns:p14="http://schemas.microsoft.com/office/powerpoint/2010/main" val="151173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8</a:t>
            </a:fld>
            <a:endParaRPr lang="en-US" noProof="0" dirty="0"/>
          </a:p>
        </p:txBody>
      </p:sp>
      <p:pic>
        <p:nvPicPr>
          <p:cNvPr id="5" name="Picture 4">
            <a:extLst>
              <a:ext uri="{FF2B5EF4-FFF2-40B4-BE49-F238E27FC236}">
                <a16:creationId xmlns:a16="http://schemas.microsoft.com/office/drawing/2014/main" id="{25319922-A504-E164-EA22-53A421326D0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57498" y="378777"/>
            <a:ext cx="6552842" cy="4418908"/>
          </a:xfrm>
          <a:prstGeom prst="rect">
            <a:avLst/>
          </a:prstGeom>
        </p:spPr>
      </p:pic>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028251"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3"/>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Example 1: compare result data structure (unequal) </a:t>
            </a:r>
            <a:endParaRPr lang="zh-CN" altLang="en-US" b="1" dirty="0">
              <a:latin typeface="Sanofi Sans" panose="02010503030201020103"/>
            </a:endParaRPr>
          </a:p>
        </p:txBody>
      </p:sp>
      <p:graphicFrame>
        <p:nvGraphicFramePr>
          <p:cNvPr id="6" name="Object 5">
            <a:extLst>
              <a:ext uri="{FF2B5EF4-FFF2-40B4-BE49-F238E27FC236}">
                <a16:creationId xmlns:a16="http://schemas.microsoft.com/office/drawing/2014/main" id="{3100458B-E806-D5A2-9571-7A3F252698EF}"/>
              </a:ext>
            </a:extLst>
          </p:cNvPr>
          <p:cNvGraphicFramePr>
            <a:graphicFrameLocks noChangeAspect="1"/>
          </p:cNvGraphicFramePr>
          <p:nvPr>
            <p:extLst>
              <p:ext uri="{D42A27DB-BD31-4B8C-83A1-F6EECF244321}">
                <p14:modId xmlns:p14="http://schemas.microsoft.com/office/powerpoint/2010/main" val="3723647011"/>
              </p:ext>
            </p:extLst>
          </p:nvPr>
        </p:nvGraphicFramePr>
        <p:xfrm>
          <a:off x="1431569" y="4644260"/>
          <a:ext cx="2314575" cy="514350"/>
        </p:xfrm>
        <a:graphic>
          <a:graphicData uri="http://schemas.openxmlformats.org/presentationml/2006/ole">
            <mc:AlternateContent xmlns:mc="http://schemas.openxmlformats.org/markup-compatibility/2006">
              <mc:Choice xmlns:v="urn:schemas-microsoft-com:vml" Requires="v">
                <p:oleObj name="Packager Shell Object" showAsIcon="1" r:id="rId4" imgW="2314642" imgH="514350" progId="Package">
                  <p:embed/>
                </p:oleObj>
              </mc:Choice>
              <mc:Fallback>
                <p:oleObj name="Packager Shell Object" showAsIcon="1" r:id="rId4" imgW="2314642" imgH="514350" progId="Package">
                  <p:embed/>
                  <p:pic>
                    <p:nvPicPr>
                      <p:cNvPr id="6" name="Object 5">
                        <a:extLst>
                          <a:ext uri="{FF2B5EF4-FFF2-40B4-BE49-F238E27FC236}">
                            <a16:creationId xmlns:a16="http://schemas.microsoft.com/office/drawing/2014/main" id="{3100458B-E806-D5A2-9571-7A3F252698EF}"/>
                          </a:ext>
                        </a:extLst>
                      </p:cNvPr>
                      <p:cNvPicPr/>
                      <p:nvPr/>
                    </p:nvPicPr>
                    <p:blipFill>
                      <a:blip r:embed="rId5"/>
                      <a:stretch>
                        <a:fillRect/>
                      </a:stretch>
                    </p:blipFill>
                    <p:spPr>
                      <a:xfrm>
                        <a:off x="1431569" y="4644260"/>
                        <a:ext cx="2314575" cy="514350"/>
                      </a:xfrm>
                      <a:prstGeom prst="rect">
                        <a:avLst/>
                      </a:prstGeom>
                    </p:spPr>
                  </p:pic>
                </p:oleObj>
              </mc:Fallback>
            </mc:AlternateContent>
          </a:graphicData>
        </a:graphic>
      </p:graphicFrame>
    </p:spTree>
    <p:extLst>
      <p:ext uri="{BB962C8B-B14F-4D97-AF65-F5344CB8AC3E}">
        <p14:creationId xmlns:p14="http://schemas.microsoft.com/office/powerpoint/2010/main" val="47634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32096A-C1F0-AC5B-EBDA-72D855F11F08}"/>
              </a:ext>
            </a:extLst>
          </p:cNvPr>
          <p:cNvSpPr>
            <a:spLocks noGrp="1"/>
          </p:cNvSpPr>
          <p:nvPr>
            <p:ph type="sldNum" sz="quarter" idx="16"/>
          </p:nvPr>
        </p:nvSpPr>
        <p:spPr/>
        <p:txBody>
          <a:bodyPr/>
          <a:lstStyle/>
          <a:p>
            <a:fld id="{6B54B0F7-55DD-40D6-B7F4-70B586885C0B}" type="slidenum">
              <a:rPr lang="en-US" noProof="0" smtClean="0"/>
              <a:pPr/>
              <a:t>9</a:t>
            </a:fld>
            <a:endParaRPr lang="en-US" noProof="0" dirty="0"/>
          </a:p>
        </p:txBody>
      </p:sp>
      <p:pic>
        <p:nvPicPr>
          <p:cNvPr id="5" name="Picture 4">
            <a:extLst>
              <a:ext uri="{FF2B5EF4-FFF2-40B4-BE49-F238E27FC236}">
                <a16:creationId xmlns:a16="http://schemas.microsoft.com/office/drawing/2014/main" id="{25319922-A504-E164-EA22-53A421326D0D}"/>
              </a:ext>
            </a:extLst>
          </p:cNvPr>
          <p:cNvPicPr>
            <a:picLocks noChangeAspect="1"/>
          </p:cNvPicPr>
          <p:nvPr/>
        </p:nvPicPr>
        <p:blipFill>
          <a:blip r:embed="rId2"/>
          <a:stretch>
            <a:fillRect/>
          </a:stretch>
        </p:blipFill>
        <p:spPr>
          <a:xfrm>
            <a:off x="1295579" y="201979"/>
            <a:ext cx="6552842" cy="4521021"/>
          </a:xfrm>
          <a:prstGeom prst="rect">
            <a:avLst/>
          </a:prstGeom>
        </p:spPr>
      </p:pic>
      <p:sp>
        <p:nvSpPr>
          <p:cNvPr id="8" name="Title 7">
            <a:extLst>
              <a:ext uri="{FF2B5EF4-FFF2-40B4-BE49-F238E27FC236}">
                <a16:creationId xmlns:a16="http://schemas.microsoft.com/office/drawing/2014/main" id="{42038AA4-C4B9-21C2-FB17-4C6FE6CF412F}"/>
              </a:ext>
            </a:extLst>
          </p:cNvPr>
          <p:cNvSpPr>
            <a:spLocks noGrp="1"/>
          </p:cNvSpPr>
          <p:nvPr>
            <p:ph type="title"/>
          </p:nvPr>
        </p:nvSpPr>
        <p:spPr>
          <a:xfrm>
            <a:off x="331200" y="439855"/>
            <a:ext cx="4028251" cy="561185"/>
          </a:xfrm>
        </p:spPr>
        <p:txBody>
          <a:bodyPr/>
          <a:lstStyle/>
          <a:p>
            <a:r>
              <a:rPr lang="en-US" altLang="zh-CN" sz="2400" b="1" dirty="0" err="1">
                <a:solidFill>
                  <a:schemeClr val="accent1">
                    <a:lumMod val="90000"/>
                    <a:lumOff val="10000"/>
                  </a:schemeClr>
                </a:solidFill>
                <a:latin typeface="Sanofi Sans" panose="02010503030201020103"/>
              </a:rPr>
              <a:t>compare_prism</a:t>
            </a:r>
            <a:r>
              <a:rPr lang="en-US" altLang="zh-CN" sz="2400" b="1" dirty="0">
                <a:solidFill>
                  <a:schemeClr val="accent1">
                    <a:lumMod val="90000"/>
                    <a:lumOff val="10000"/>
                  </a:schemeClr>
                </a:solidFill>
                <a:latin typeface="Sanofi Sans" panose="02010503030201020103"/>
              </a:rPr>
              <a:t>()</a:t>
            </a:r>
            <a:endParaRPr lang="zh-CN" altLang="en-US" dirty="0">
              <a:solidFill>
                <a:schemeClr val="accent1">
                  <a:lumMod val="90000"/>
                  <a:lumOff val="10000"/>
                </a:schemeClr>
              </a:solidFill>
              <a:latin typeface="Sanofi Sans" panose="02010503030201020103"/>
            </a:endParaRPr>
          </a:p>
        </p:txBody>
      </p:sp>
      <p:sp>
        <p:nvSpPr>
          <p:cNvPr id="10" name="Text Placeholder 5">
            <a:extLst>
              <a:ext uri="{FF2B5EF4-FFF2-40B4-BE49-F238E27FC236}">
                <a16:creationId xmlns:a16="http://schemas.microsoft.com/office/drawing/2014/main" id="{622E5F0E-A5F6-A2E6-2796-D2D8764E9E33}"/>
              </a:ext>
            </a:extLst>
          </p:cNvPr>
          <p:cNvSpPr txBox="1">
            <a:spLocks/>
          </p:cNvSpPr>
          <p:nvPr/>
        </p:nvSpPr>
        <p:spPr>
          <a:xfrm>
            <a:off x="333730" y="998585"/>
            <a:ext cx="4028251" cy="184666"/>
          </a:xfrm>
          <a:prstGeom prst="rect">
            <a:avLst/>
          </a:prstGeom>
        </p:spPr>
        <p:txBody>
          <a:bodyPr vert="horz" wrap="square" lIns="0" tIns="0" rIns="0" bIns="0" rtlCol="0">
            <a:spAutoFit/>
          </a:bodyPr>
          <a:lstStyle>
            <a:lvl1pPr marL="0" indent="0" algn="l" defTabSz="685800" rtl="0" eaLnBrk="1" latinLnBrk="0" hangingPunct="1">
              <a:lnSpc>
                <a:spcPct val="100000"/>
              </a:lnSpc>
              <a:spcBef>
                <a:spcPts val="0"/>
              </a:spcBef>
              <a:spcAft>
                <a:spcPts val="0"/>
              </a:spcAft>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685800" rtl="0" eaLnBrk="1" latinLnBrk="0" hangingPunct="1">
              <a:lnSpc>
                <a:spcPct val="125000"/>
              </a:lnSpc>
              <a:spcBef>
                <a:spcPts val="400"/>
              </a:spcBef>
              <a:buClr>
                <a:schemeClr val="accent2"/>
              </a:buClr>
              <a:buFont typeface="Arial" panose="020B0604020202020204" pitchFamily="34" charset="0"/>
              <a:buNone/>
              <a:defRPr sz="12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457200" indent="-226800" algn="l" defTabSz="685800" rtl="0" eaLnBrk="1" latinLnBrk="0" hangingPunct="1">
              <a:lnSpc>
                <a:spcPct val="110000"/>
              </a:lnSpc>
              <a:spcBef>
                <a:spcPts val="0"/>
              </a:spcBef>
              <a:buFontTx/>
              <a:buBlip>
                <a:blip r:embed="rId3"/>
              </a:buBlip>
              <a:defRPr lang="en-US" sz="1000" b="0" i="0" kern="1200" dirty="0" smtClean="0">
                <a:solidFill>
                  <a:schemeClr val="tx1"/>
                </a:solidFill>
                <a:latin typeface="Sanofi Sans 3 Regular"/>
                <a:ea typeface="+mn-ea"/>
                <a:cs typeface="+mn-cs"/>
              </a:defRPr>
            </a:lvl3pPr>
            <a:lvl4pPr marL="684000" indent="-226800" algn="l" defTabSz="685800" rtl="0" eaLnBrk="1" latinLnBrk="0" hangingPunct="1">
              <a:lnSpc>
                <a:spcPct val="125000"/>
              </a:lnSpc>
              <a:spcBef>
                <a:spcPts val="0"/>
              </a:spcBef>
              <a:buFontTx/>
              <a:buBlip>
                <a:blip r:embed="rId3"/>
              </a:buBlip>
              <a:defRPr sz="1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685800" rtl="0" eaLnBrk="1" latinLnBrk="0" hangingPunct="1">
              <a:lnSpc>
                <a:spcPct val="125000"/>
              </a:lnSpc>
              <a:spcBef>
                <a:spcPts val="0"/>
              </a:spcBef>
              <a:buFont typeface="Arial" panose="020B0604020202020204" pitchFamily="34" charset="0"/>
              <a:buNone/>
              <a:defRPr sz="1000" b="1" i="0" kern="1200">
                <a:solidFill>
                  <a:schemeClr val="accent1"/>
                </a:solidFill>
                <a:latin typeface="+mj-lt"/>
                <a:ea typeface="Verdana" panose="020B0604030504040204" pitchFamily="34" charset="0"/>
                <a:cs typeface="Georgia" panose="02040502050405020303"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Wingdings" panose="05000000000000000000" pitchFamily="2" charset="2"/>
              <a:buChar char="Ø"/>
            </a:pPr>
            <a:r>
              <a:rPr lang="en-US" altLang="zh-CN" b="1" dirty="0">
                <a:latin typeface="Sanofi Sans" panose="02010503030201020103"/>
              </a:rPr>
              <a:t>Example 2: compare result data structure (equal) </a:t>
            </a:r>
            <a:endParaRPr lang="zh-CN" altLang="en-US" b="1" dirty="0">
              <a:latin typeface="Sanofi Sans" panose="02010503030201020103"/>
            </a:endParaRPr>
          </a:p>
        </p:txBody>
      </p:sp>
      <p:graphicFrame>
        <p:nvGraphicFramePr>
          <p:cNvPr id="4" name="Object 3">
            <a:extLst>
              <a:ext uri="{FF2B5EF4-FFF2-40B4-BE49-F238E27FC236}">
                <a16:creationId xmlns:a16="http://schemas.microsoft.com/office/drawing/2014/main" id="{BAD2679B-4743-4DD8-6A7F-260664C5DB5B}"/>
              </a:ext>
            </a:extLst>
          </p:cNvPr>
          <p:cNvGraphicFramePr>
            <a:graphicFrameLocks noChangeAspect="1"/>
          </p:cNvGraphicFramePr>
          <p:nvPr>
            <p:extLst>
              <p:ext uri="{D42A27DB-BD31-4B8C-83A1-F6EECF244321}">
                <p14:modId xmlns:p14="http://schemas.microsoft.com/office/powerpoint/2010/main" val="454587092"/>
              </p:ext>
            </p:extLst>
          </p:nvPr>
        </p:nvGraphicFramePr>
        <p:xfrm>
          <a:off x="1508760" y="4636770"/>
          <a:ext cx="2152650" cy="514350"/>
        </p:xfrm>
        <a:graphic>
          <a:graphicData uri="http://schemas.openxmlformats.org/presentationml/2006/ole">
            <mc:AlternateContent xmlns:mc="http://schemas.openxmlformats.org/markup-compatibility/2006">
              <mc:Choice xmlns:v="urn:schemas-microsoft-com:vml" Requires="v">
                <p:oleObj name="Packager Shell Object" showAsIcon="1" r:id="rId4" imgW="2152490" imgH="514350" progId="Package">
                  <p:embed/>
                </p:oleObj>
              </mc:Choice>
              <mc:Fallback>
                <p:oleObj name="Packager Shell Object" showAsIcon="1" r:id="rId4" imgW="2152490" imgH="514350" progId="Package">
                  <p:embed/>
                  <p:pic>
                    <p:nvPicPr>
                      <p:cNvPr id="4" name="Object 3">
                        <a:extLst>
                          <a:ext uri="{FF2B5EF4-FFF2-40B4-BE49-F238E27FC236}">
                            <a16:creationId xmlns:a16="http://schemas.microsoft.com/office/drawing/2014/main" id="{BAD2679B-4743-4DD8-6A7F-260664C5DB5B}"/>
                          </a:ext>
                        </a:extLst>
                      </p:cNvPr>
                      <p:cNvPicPr/>
                      <p:nvPr/>
                    </p:nvPicPr>
                    <p:blipFill>
                      <a:blip r:embed="rId5"/>
                      <a:stretch>
                        <a:fillRect/>
                      </a:stretch>
                    </p:blipFill>
                    <p:spPr>
                      <a:xfrm>
                        <a:off x="1508760" y="4636770"/>
                        <a:ext cx="2152650" cy="514350"/>
                      </a:xfrm>
                      <a:prstGeom prst="rect">
                        <a:avLst/>
                      </a:prstGeom>
                    </p:spPr>
                  </p:pic>
                </p:oleObj>
              </mc:Fallback>
            </mc:AlternateContent>
          </a:graphicData>
        </a:graphic>
      </p:graphicFrame>
    </p:spTree>
    <p:extLst>
      <p:ext uri="{BB962C8B-B14F-4D97-AF65-F5344CB8AC3E}">
        <p14:creationId xmlns:p14="http://schemas.microsoft.com/office/powerpoint/2010/main" val="4644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nofi PowerPoint Template - v1.3.potx" id="{4352F2BF-3048-4DE4-9704-8168842D78E0}" vid="{0D49CEEF-EE86-4EDB-B278-4D975FEF7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P_Slide_kit_V2.pptx" id="{FC4B3094-30B2-465F-91A6-FB8C71037F9C}" vid="{4012DA16-933E-4C5B-A48B-AD5E772851BD}"/>
    </a:ext>
  </a:extLst>
</a:theme>
</file>

<file path=ppt/theme/theme4.xml><?xml version="1.0" encoding="utf-8"?>
<a:theme xmlns:a="http://schemas.openxmlformats.org/drawingml/2006/main" name="2_Sanofi">
  <a:themeElements>
    <a:clrScheme name="00. Sanofi">
      <a:dk1>
        <a:sysClr val="windowText" lastClr="000000"/>
      </a:dk1>
      <a:lt1>
        <a:sysClr val="window" lastClr="FFFFFF"/>
      </a:lt1>
      <a:dk2>
        <a:srgbClr val="F4F2F6"/>
      </a:dk2>
      <a:lt2>
        <a:srgbClr val="F5F5F5"/>
      </a:lt2>
      <a:accent1>
        <a:srgbClr val="23004C"/>
      </a:accent1>
      <a:accent2>
        <a:srgbClr val="7A00E6"/>
      </a:accent2>
      <a:accent3>
        <a:srgbClr val="ED6C4E"/>
      </a:accent3>
      <a:accent4>
        <a:srgbClr val="62D488"/>
      </a:accent4>
      <a:accent5>
        <a:srgbClr val="F6C243"/>
      </a:accent5>
      <a:accent6>
        <a:srgbClr val="CA99F5"/>
      </a:accent6>
      <a:hlink>
        <a:srgbClr val="62D488"/>
      </a:hlink>
      <a:folHlink>
        <a:srgbClr val="23004C"/>
      </a:folHlink>
    </a:clrScheme>
    <a:fontScheme name="00. Sanofi System">
      <a:majorFont>
        <a:latin typeface="Verdana"/>
        <a:ea typeface=""/>
        <a:cs typeface=""/>
      </a:majorFont>
      <a:minorFont>
        <a:latin typeface="Verdana"/>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P_Slide_kit_V2.pptx" id="{FC4B3094-30B2-465F-91A6-FB8C71037F9C}" vid="{4012DA16-933E-4C5B-A48B-AD5E772851BD}"/>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2bec246f-18fe-44bf-95f1-f4e520e289bc">
      <Terms xmlns="http://schemas.microsoft.com/office/infopath/2007/PartnerControls"/>
    </lcf76f155ced4ddcb4097134ff3c332f>
    <SharedWithUsers xmlns="cec9169f-4463-44ab-b85d-53507735112c">
      <UserInfo>
        <DisplayName>Bellec, Sophie /FR</DisplayName>
        <AccountId>10</AccountId>
        <AccountType/>
      </UserInfo>
      <UserInfo>
        <DisplayName>Wang, Freeman /US</DisplayName>
        <AccountId>6</AccountId>
        <AccountType/>
      </UserInfo>
    </SharedWithUsers>
    <TaxCatchAll xmlns="cec9169f-4463-44ab-b85d-53507735112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F698439F2412459A0EF2EE7F444E94" ma:contentTypeVersion="15" ma:contentTypeDescription="Create a new document." ma:contentTypeScope="" ma:versionID="0e4b71b2f428cf7da7de6d0692688b5d">
  <xsd:schema xmlns:xsd="http://www.w3.org/2001/XMLSchema" xmlns:xs="http://www.w3.org/2001/XMLSchema" xmlns:p="http://schemas.microsoft.com/office/2006/metadata/properties" xmlns:ns2="2bec246f-18fe-44bf-95f1-f4e520e289bc" xmlns:ns3="cec9169f-4463-44ab-b85d-53507735112c" targetNamespace="http://schemas.microsoft.com/office/2006/metadata/properties" ma:root="true" ma:fieldsID="f3f0d6b6932c6fada64fec711d0e6d63" ns2:_="" ns3:_="">
    <xsd:import namespace="2bec246f-18fe-44bf-95f1-f4e520e289bc"/>
    <xsd:import namespace="cec9169f-4463-44ab-b85d-535077351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ec246f-18fe-44bf-95f1-f4e520e289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4fb0b088-da3c-47ed-872c-fc1360427ae0"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ec9169f-4463-44ab-b85d-53507735112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dca27bcf-8da4-492c-b3c0-87a52f4b4aa3}" ma:internalName="TaxCatchAll" ma:showField="CatchAllData" ma:web="cec9169f-4463-44ab-b85d-53507735112c">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7B58BE-5C3A-4840-A409-4EB32649CC53}">
  <ds:schemaRefs>
    <ds:schemaRef ds:uri="http://schemas.microsoft.com/office/2006/metadata/properties"/>
    <ds:schemaRef ds:uri="http://www.w3.org/XML/1998/namespace"/>
    <ds:schemaRef ds:uri="http://purl.org/dc/dcmitype/"/>
    <ds:schemaRef ds:uri="http://purl.org/dc/elements/1.1/"/>
    <ds:schemaRef ds:uri="http://purl.org/dc/terms/"/>
    <ds:schemaRef ds:uri="2bec246f-18fe-44bf-95f1-f4e520e289bc"/>
    <ds:schemaRef ds:uri="http://schemas.microsoft.com/office/2006/documentManagement/types"/>
    <ds:schemaRef ds:uri="http://schemas.microsoft.com/office/infopath/2007/PartnerControls"/>
    <ds:schemaRef ds:uri="http://schemas.openxmlformats.org/package/2006/metadata/core-properties"/>
    <ds:schemaRef ds:uri="cec9169f-4463-44ab-b85d-53507735112c"/>
  </ds:schemaRefs>
</ds:datastoreItem>
</file>

<file path=customXml/itemProps2.xml><?xml version="1.0" encoding="utf-8"?>
<ds:datastoreItem xmlns:ds="http://schemas.openxmlformats.org/officeDocument/2006/customXml" ds:itemID="{7027E338-30D1-45CA-B9D6-57B403AFAC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ec246f-18fe-44bf-95f1-f4e520e289bc"/>
    <ds:schemaRef ds:uri="cec9169f-4463-44ab-b85d-535077351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D289C8-FCBD-47D6-A28B-8CD4E8BB35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Sanofi PowerPoint Template - v1.3</Template>
  <TotalTime>10921</TotalTime>
  <Words>886</Words>
  <Application>Microsoft Office PowerPoint</Application>
  <PresentationFormat>On-screen Show (16:9)</PresentationFormat>
  <Paragraphs>153</Paragraphs>
  <Slides>38</Slides>
  <Notes>7</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3</vt:i4>
      </vt:variant>
      <vt:variant>
        <vt:lpstr>Slide Titles</vt:lpstr>
      </vt:variant>
      <vt:variant>
        <vt:i4>38</vt:i4>
      </vt:variant>
    </vt:vector>
  </HeadingPairs>
  <TitlesOfParts>
    <vt:vector size="56" baseType="lpstr">
      <vt:lpstr>Sanofi Sans</vt:lpstr>
      <vt:lpstr>Sanofi Sans 3 Regular</vt:lpstr>
      <vt:lpstr>Sanofi Serif</vt:lpstr>
      <vt:lpstr>等线</vt:lpstr>
      <vt:lpstr>等线 Light</vt:lpstr>
      <vt:lpstr>微软雅黑</vt:lpstr>
      <vt:lpstr>Arial</vt:lpstr>
      <vt:lpstr>Calibri</vt:lpstr>
      <vt:lpstr>Georgia</vt:lpstr>
      <vt:lpstr>Verdana</vt:lpstr>
      <vt:lpstr>Wingdings</vt:lpstr>
      <vt:lpstr>Sanofi</vt:lpstr>
      <vt:lpstr>Office Theme</vt:lpstr>
      <vt:lpstr>1_Sanofi</vt:lpstr>
      <vt:lpstr>2_Sanofi</vt:lpstr>
      <vt:lpstr>Packager Shell Object</vt:lpstr>
      <vt:lpstr>Document</vt:lpstr>
      <vt:lpstr>Worksheet</vt:lpstr>
      <vt:lpstr>PowerPoint Presentation</vt:lpstr>
      <vt:lpstr>PowerPoint Presentation</vt:lpstr>
      <vt:lpstr>Agenda</vt:lpstr>
      <vt:lpstr>Use Case Diagram</vt:lpstr>
      <vt:lpstr>PowerPoint Presentation</vt:lpstr>
      <vt:lpstr>PowerPoint Presentation</vt:lpstr>
      <vt:lpstr>compare_prism()</vt:lpstr>
      <vt:lpstr>compare_prism()</vt:lpstr>
      <vt:lpstr>compare_prism()</vt:lpstr>
      <vt:lpstr>PowerPoint Presentation</vt:lpstr>
      <vt:lpstr>compare_prism_batch()</vt:lpstr>
      <vt:lpstr>PowerPoint Presentation</vt:lpstr>
      <vt:lpstr>compare_prism_summarize()</vt:lpstr>
      <vt:lpstr>compare_prism_summarize()</vt:lpstr>
      <vt:lpstr>Demo: built-in Shiny App</vt:lpstr>
      <vt:lpstr>PowerPoint Presentation</vt:lpstr>
      <vt:lpstr>PowerPoint Presentation</vt:lpstr>
      <vt:lpstr>PowerPoint Presentation</vt:lpstr>
      <vt:lpstr>PowerPoint Presentation</vt:lpstr>
      <vt:lpstr>PowerPoint Presentation</vt:lpstr>
      <vt:lpstr>Summary</vt:lpstr>
      <vt:lpstr>Q &amp; A</vt:lpstr>
      <vt:lpstr>THANK YOU</vt:lpstr>
      <vt:lpstr>compare_prism()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compare_prism()</vt:lpstr>
      <vt:lpstr>compare_prism_batch()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Mahier, Guylene /FR</dc:creator>
  <cp:lastModifiedBy>Ye, Bo /CN/EXT</cp:lastModifiedBy>
  <cp:revision>78</cp:revision>
  <dcterms:created xsi:type="dcterms:W3CDTF">2022-02-04T09:40:49Z</dcterms:created>
  <dcterms:modified xsi:type="dcterms:W3CDTF">2025-03-31T05:14:53Z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0x0101008AF698439F2412459A0EF2EE7F444E94</vt:lpwstr>
  </property>
  <property fmtid="{D5CDD505-2E9C-101B-9397-08002B2CF9AE}" pid="3" name="MediaServiceImageTags">
    <vt:lpwstr/>
  </property>
  <property fmtid="{D5CDD505-2E9C-101B-9397-08002B2CF9AE}" pid="4" name="MSIP_Label_d9088468-0951-4aef-9cc3-0a346e475ddc_Enabled">
    <vt:lpwstr>true</vt:lpwstr>
  </property>
  <property fmtid="{D5CDD505-2E9C-101B-9397-08002B2CF9AE}" pid="5" name="MSIP_Label_d9088468-0951-4aef-9cc3-0a346e475ddc_SetDate">
    <vt:lpwstr>2025-03-10T01:32:22Z</vt:lpwstr>
  </property>
  <property fmtid="{D5CDD505-2E9C-101B-9397-08002B2CF9AE}" pid="6" name="MSIP_Label_d9088468-0951-4aef-9cc3-0a346e475ddc_Method">
    <vt:lpwstr>Privileged</vt:lpwstr>
  </property>
  <property fmtid="{D5CDD505-2E9C-101B-9397-08002B2CF9AE}" pid="7" name="MSIP_Label_d9088468-0951-4aef-9cc3-0a346e475ddc_Name">
    <vt:lpwstr>Public</vt:lpwstr>
  </property>
  <property fmtid="{D5CDD505-2E9C-101B-9397-08002B2CF9AE}" pid="8" name="MSIP_Label_d9088468-0951-4aef-9cc3-0a346e475ddc_SiteId">
    <vt:lpwstr>aca3c8d6-aa71-4e1a-a10e-03572fc58c0b</vt:lpwstr>
  </property>
  <property fmtid="{D5CDD505-2E9C-101B-9397-08002B2CF9AE}" pid="9" name="MSIP_Label_d9088468-0951-4aef-9cc3-0a346e475ddc_ActionId">
    <vt:lpwstr>8c66dcb6-7328-40ee-a1fb-3eb14ae7e436</vt:lpwstr>
  </property>
  <property fmtid="{D5CDD505-2E9C-101B-9397-08002B2CF9AE}" pid="10" name="MSIP_Label_d9088468-0951-4aef-9cc3-0a346e475ddc_ContentBits">
    <vt:lpwstr>0</vt:lpwstr>
  </property>
</Properties>
</file>